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Lst>
  <p:notesMasterIdLst>
    <p:notesMasterId r:id="rId48"/>
  </p:notesMasterIdLst>
  <p:sldIdLst>
    <p:sldId id="256" r:id="rId2"/>
    <p:sldId id="261" r:id="rId3"/>
    <p:sldId id="311" r:id="rId4"/>
    <p:sldId id="386" r:id="rId5"/>
    <p:sldId id="381" r:id="rId6"/>
    <p:sldId id="382" r:id="rId7"/>
    <p:sldId id="368" r:id="rId8"/>
    <p:sldId id="367" r:id="rId9"/>
    <p:sldId id="369" r:id="rId10"/>
    <p:sldId id="375" r:id="rId11"/>
    <p:sldId id="370" r:id="rId12"/>
    <p:sldId id="262" r:id="rId13"/>
    <p:sldId id="372" r:id="rId14"/>
    <p:sldId id="374" r:id="rId15"/>
    <p:sldId id="341" r:id="rId16"/>
    <p:sldId id="314" r:id="rId17"/>
    <p:sldId id="377" r:id="rId18"/>
    <p:sldId id="390" r:id="rId19"/>
    <p:sldId id="365" r:id="rId20"/>
    <p:sldId id="376" r:id="rId21"/>
    <p:sldId id="387" r:id="rId22"/>
    <p:sldId id="389" r:id="rId23"/>
    <p:sldId id="388" r:id="rId24"/>
    <p:sldId id="371" r:id="rId25"/>
    <p:sldId id="380" r:id="rId26"/>
    <p:sldId id="391" r:id="rId27"/>
    <p:sldId id="384" r:id="rId28"/>
    <p:sldId id="364" r:id="rId29"/>
    <p:sldId id="366" r:id="rId30"/>
    <p:sldId id="295" r:id="rId31"/>
    <p:sldId id="379" r:id="rId32"/>
    <p:sldId id="378" r:id="rId33"/>
    <p:sldId id="278" r:id="rId34"/>
    <p:sldId id="392" r:id="rId35"/>
    <p:sldId id="269" r:id="rId36"/>
    <p:sldId id="333" r:id="rId37"/>
    <p:sldId id="334" r:id="rId38"/>
    <p:sldId id="337" r:id="rId39"/>
    <p:sldId id="418" r:id="rId40"/>
    <p:sldId id="419" r:id="rId41"/>
    <p:sldId id="420" r:id="rId42"/>
    <p:sldId id="421" r:id="rId43"/>
    <p:sldId id="422" r:id="rId44"/>
    <p:sldId id="268" r:id="rId45"/>
    <p:sldId id="260" r:id="rId46"/>
    <p:sldId id="282" r:id="rId4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7DBD67E-DEDF-47A6-A8BC-53663A3BBE50}">
          <p14:sldIdLst>
            <p14:sldId id="256"/>
            <p14:sldId id="261"/>
            <p14:sldId id="311"/>
            <p14:sldId id="386"/>
            <p14:sldId id="381"/>
            <p14:sldId id="382"/>
            <p14:sldId id="368"/>
            <p14:sldId id="367"/>
            <p14:sldId id="369"/>
            <p14:sldId id="375"/>
            <p14:sldId id="370"/>
            <p14:sldId id="262"/>
            <p14:sldId id="372"/>
            <p14:sldId id="374"/>
            <p14:sldId id="341"/>
            <p14:sldId id="314"/>
            <p14:sldId id="377"/>
            <p14:sldId id="390"/>
            <p14:sldId id="365"/>
            <p14:sldId id="376"/>
            <p14:sldId id="387"/>
            <p14:sldId id="389"/>
            <p14:sldId id="388"/>
            <p14:sldId id="371"/>
            <p14:sldId id="380"/>
            <p14:sldId id="391"/>
            <p14:sldId id="384"/>
            <p14:sldId id="364"/>
            <p14:sldId id="366"/>
            <p14:sldId id="295"/>
            <p14:sldId id="379"/>
            <p14:sldId id="378"/>
            <p14:sldId id="278"/>
            <p14:sldId id="392"/>
            <p14:sldId id="269"/>
            <p14:sldId id="333"/>
            <p14:sldId id="334"/>
            <p14:sldId id="337"/>
            <p14:sldId id="418"/>
            <p14:sldId id="419"/>
            <p14:sldId id="420"/>
            <p14:sldId id="421"/>
            <p14:sldId id="422"/>
            <p14:sldId id="268"/>
            <p14:sldId id="260"/>
            <p14:sldId id="28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A3E"/>
    <a:srgbClr val="003635"/>
    <a:srgbClr val="9EFF29"/>
    <a:srgbClr val="600000"/>
    <a:srgbClr val="719DFF"/>
    <a:srgbClr val="81BDFF"/>
    <a:srgbClr val="5DD5FF"/>
    <a:srgbClr val="FF9933"/>
    <a:srgbClr val="00217E"/>
    <a:srgbClr val="FF82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5263" autoAdjust="0"/>
  </p:normalViewPr>
  <p:slideViewPr>
    <p:cSldViewPr snapToGrid="0">
      <p:cViewPr varScale="1">
        <p:scale>
          <a:sx n="88" d="100"/>
          <a:sy n="88" d="100"/>
        </p:scale>
        <p:origin x="644" y="44"/>
      </p:cViewPr>
      <p:guideLst>
        <p:guide orient="horz" pos="1620"/>
        <p:guide pos="2880"/>
      </p:guideLst>
    </p:cSldViewPr>
  </p:slideViewPr>
  <p:notesTextViewPr>
    <p:cViewPr>
      <p:scale>
        <a:sx n="3" d="2"/>
        <a:sy n="3" d="2"/>
      </p:scale>
      <p:origin x="0" y="0"/>
    </p:cViewPr>
  </p:notesText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Rectangle 8">
            <a:extLst>
              <a:ext uri="{FF2B5EF4-FFF2-40B4-BE49-F238E27FC236}">
                <a16:creationId xmlns:a16="http://schemas.microsoft.com/office/drawing/2014/main" id="{291CF227-CAC4-4518-4E49-4E9739D18D4D}"/>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446252ED-0F0C-4F5D-A77D-D1F1B015D852}" type="slidenum">
              <a:rPr lang="hu-HU" altLang="en-US" sz="1300" smtClean="0">
                <a:latin typeface="Arial" panose="020B0604020202020204" pitchFamily="34" charset="0"/>
                <a:cs typeface="Arial Unicode MS" charset="0"/>
              </a:rPr>
              <a:pPr>
                <a:spcBef>
                  <a:spcPct val="0"/>
                </a:spcBef>
                <a:buClrTx/>
                <a:buFontTx/>
                <a:buNone/>
              </a:pPr>
              <a:t>34</a:t>
            </a:fld>
            <a:endParaRPr lang="hu-HU" altLang="en-US" sz="1300">
              <a:latin typeface="Arial" panose="020B0604020202020204" pitchFamily="34" charset="0"/>
              <a:cs typeface="Arial Unicode MS" charset="0"/>
            </a:endParaRPr>
          </a:p>
        </p:txBody>
      </p:sp>
      <p:sp>
        <p:nvSpPr>
          <p:cNvPr id="52227" name="Text Box 1">
            <a:extLst>
              <a:ext uri="{FF2B5EF4-FFF2-40B4-BE49-F238E27FC236}">
                <a16:creationId xmlns:a16="http://schemas.microsoft.com/office/drawing/2014/main" id="{71618FB6-0189-4A93-4494-9170477D0793}"/>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30DD854F-B54C-4EF6-BCF3-BE0A08C44B6C}" type="slidenum">
              <a:rPr lang="hu-HU" altLang="en-US" sz="1300">
                <a:latin typeface="Arial" panose="020B0604020202020204" pitchFamily="34" charset="0"/>
                <a:cs typeface="Arial Unicode MS" charset="0"/>
              </a:rPr>
              <a:pPr algn="r" eaLnBrk="1" hangingPunct="1">
                <a:spcBef>
                  <a:spcPct val="0"/>
                </a:spcBef>
                <a:buClrTx/>
                <a:buFontTx/>
                <a:buNone/>
              </a:pPr>
              <a:t>34</a:t>
            </a:fld>
            <a:endParaRPr lang="hu-HU" altLang="en-US" sz="1300">
              <a:latin typeface="Arial" panose="020B0604020202020204" pitchFamily="34" charset="0"/>
              <a:cs typeface="Arial Unicode MS" charset="0"/>
            </a:endParaRPr>
          </a:p>
        </p:txBody>
      </p:sp>
      <p:sp>
        <p:nvSpPr>
          <p:cNvPr id="52228" name="Rectangle 2">
            <a:extLst>
              <a:ext uri="{FF2B5EF4-FFF2-40B4-BE49-F238E27FC236}">
                <a16:creationId xmlns:a16="http://schemas.microsoft.com/office/drawing/2014/main" id="{8A496DCB-D96E-AE79-CFA2-EE50FD540BE1}"/>
              </a:ext>
            </a:extLst>
          </p:cNvPr>
          <p:cNvSpPr>
            <a:spLocks noGrp="1" noRot="1" noChangeAspect="1" noChangeArrowheads="1" noTextEdit="1"/>
          </p:cNvSpPr>
          <p:nvPr>
            <p:ph type="sldImg"/>
          </p:nvPr>
        </p:nvSpPr>
        <p:spPr>
          <a:xfrm>
            <a:off x="139700" y="768350"/>
            <a:ext cx="6819900" cy="3836988"/>
          </a:xfrm>
          <a:solidFill>
            <a:srgbClr val="FFFFFF"/>
          </a:solidFill>
          <a:ln/>
        </p:spPr>
      </p:sp>
      <p:sp>
        <p:nvSpPr>
          <p:cNvPr id="52229" name="Text Box 3">
            <a:extLst>
              <a:ext uri="{FF2B5EF4-FFF2-40B4-BE49-F238E27FC236}">
                <a16:creationId xmlns:a16="http://schemas.microsoft.com/office/drawing/2014/main" id="{78DF72FB-C041-E1B2-F7F5-D27A37551C95}"/>
              </a:ext>
            </a:extLst>
          </p:cNvPr>
          <p:cNvSpPr txBox="1">
            <a:spLocks noChangeArrowheads="1"/>
          </p:cNvSpPr>
          <p:nvPr/>
        </p:nvSpPr>
        <p:spPr bwMode="auto">
          <a:xfrm>
            <a:off x="709613" y="4860925"/>
            <a:ext cx="5680075" cy="460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eaLnBrk="1" hangingPunct="1">
              <a:spcBef>
                <a:spcPts val="450"/>
              </a:spcBef>
              <a:buClrTx/>
              <a:buFontTx/>
              <a:buNone/>
            </a:pPr>
            <a:r>
              <a:rPr lang="hu-HU" altLang="en-US">
                <a:latin typeface="Arial" panose="020B0604020202020204" pitchFamily="34" charset="0"/>
              </a:rPr>
              <a:t>Javascript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658" name="Rectangle 8">
            <a:extLst>
              <a:ext uri="{FF2B5EF4-FFF2-40B4-BE49-F238E27FC236}">
                <a16:creationId xmlns:a16="http://schemas.microsoft.com/office/drawing/2014/main" id="{4CE68B47-EA64-A2E7-9579-0E7CEE41F170}"/>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07EBAA7B-FE06-4E74-BD21-3128E260E557}" type="slidenum">
              <a:rPr lang="hu-HU" altLang="en-US" sz="1300" smtClean="0">
                <a:latin typeface="Arial" panose="020B0604020202020204" pitchFamily="34" charset="0"/>
                <a:cs typeface="Arial Unicode MS" charset="0"/>
              </a:rPr>
              <a:pPr>
                <a:spcBef>
                  <a:spcPct val="0"/>
                </a:spcBef>
                <a:buClrTx/>
                <a:buFontTx/>
                <a:buNone/>
              </a:pPr>
              <a:t>43</a:t>
            </a:fld>
            <a:endParaRPr lang="hu-HU" altLang="en-US" sz="1300">
              <a:latin typeface="Arial" panose="020B0604020202020204" pitchFamily="34" charset="0"/>
              <a:cs typeface="Arial Unicode MS" charset="0"/>
            </a:endParaRPr>
          </a:p>
        </p:txBody>
      </p:sp>
      <p:sp>
        <p:nvSpPr>
          <p:cNvPr id="70659" name="Rectangle 1">
            <a:extLst>
              <a:ext uri="{FF2B5EF4-FFF2-40B4-BE49-F238E27FC236}">
                <a16:creationId xmlns:a16="http://schemas.microsoft.com/office/drawing/2014/main" id="{98D4018B-8A0C-9B50-12A2-24E6DA0F35B9}"/>
              </a:ext>
            </a:extLst>
          </p:cNvPr>
          <p:cNvSpPr>
            <a:spLocks noGrp="1" noRot="1" noChangeAspect="1" noChangeArrowheads="1" noTextEdit="1"/>
          </p:cNvSpPr>
          <p:nvPr>
            <p:ph type="sldImg"/>
          </p:nvPr>
        </p:nvSpPr>
        <p:spPr>
          <a:xfrm>
            <a:off x="139700" y="768350"/>
            <a:ext cx="6818313" cy="3835400"/>
          </a:xfrm>
          <a:solidFill>
            <a:srgbClr val="FFFFFF"/>
          </a:solidFill>
          <a:ln/>
        </p:spPr>
      </p:sp>
      <p:sp>
        <p:nvSpPr>
          <p:cNvPr id="70660" name="Rectangle 2">
            <a:extLst>
              <a:ext uri="{FF2B5EF4-FFF2-40B4-BE49-F238E27FC236}">
                <a16:creationId xmlns:a16="http://schemas.microsoft.com/office/drawing/2014/main" id="{A4F659B1-E5E7-CDDA-C143-54C01E3D0BCE}"/>
              </a:ext>
            </a:extLst>
          </p:cNvPr>
          <p:cNvSpPr>
            <a:spLocks noGrp="1" noChangeArrowheads="1"/>
          </p:cNvSpPr>
          <p:nvPr>
            <p:ph type="body" idx="1"/>
          </p:nvPr>
        </p:nvSpPr>
        <p:spPr>
          <a:xfrm>
            <a:off x="709613" y="4860925"/>
            <a:ext cx="5678487"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45</a:t>
            </a:fld>
            <a:endParaRPr lang="en-US"/>
          </a:p>
        </p:txBody>
      </p:sp>
    </p:spTree>
    <p:extLst>
      <p:ext uri="{BB962C8B-B14F-4D97-AF65-F5344CB8AC3E}">
        <p14:creationId xmlns:p14="http://schemas.microsoft.com/office/powerpoint/2010/main" val="1284596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Rectangle 8">
            <a:extLst>
              <a:ext uri="{FF2B5EF4-FFF2-40B4-BE49-F238E27FC236}">
                <a16:creationId xmlns:a16="http://schemas.microsoft.com/office/drawing/2014/main" id="{055378D6-A80A-DB60-88FB-978CAFDBD8FE}"/>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0320969C-BD98-4198-879D-B32B8A01C6A4}" type="slidenum">
              <a:rPr lang="hu-HU" altLang="en-US" sz="1300" smtClean="0">
                <a:latin typeface="Arial" panose="020B0604020202020204" pitchFamily="34" charset="0"/>
                <a:cs typeface="Arial Unicode MS" charset="0"/>
              </a:rPr>
              <a:pPr>
                <a:spcBef>
                  <a:spcPct val="0"/>
                </a:spcBef>
                <a:buClrTx/>
                <a:buFontTx/>
                <a:buNone/>
              </a:pPr>
              <a:t>35</a:t>
            </a:fld>
            <a:endParaRPr lang="hu-HU" altLang="en-US" sz="1300">
              <a:latin typeface="Arial" panose="020B0604020202020204" pitchFamily="34" charset="0"/>
              <a:cs typeface="Arial Unicode MS" charset="0"/>
            </a:endParaRPr>
          </a:p>
        </p:txBody>
      </p:sp>
      <p:sp>
        <p:nvSpPr>
          <p:cNvPr id="54275" name="Text Box 1">
            <a:extLst>
              <a:ext uri="{FF2B5EF4-FFF2-40B4-BE49-F238E27FC236}">
                <a16:creationId xmlns:a16="http://schemas.microsoft.com/office/drawing/2014/main" id="{CC44AD58-C6C2-177E-65DA-DBD5FAC2DD08}"/>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25879047-799F-4D1B-A259-5240972FBE49}" type="slidenum">
              <a:rPr lang="hu-HU" altLang="en-US" sz="1300">
                <a:latin typeface="Arial" panose="020B0604020202020204" pitchFamily="34" charset="0"/>
                <a:cs typeface="Arial Unicode MS" charset="0"/>
              </a:rPr>
              <a:pPr algn="r" eaLnBrk="1" hangingPunct="1">
                <a:spcBef>
                  <a:spcPct val="0"/>
                </a:spcBef>
                <a:buClrTx/>
                <a:buFontTx/>
                <a:buNone/>
              </a:pPr>
              <a:t>35</a:t>
            </a:fld>
            <a:endParaRPr lang="hu-HU" altLang="en-US" sz="1300">
              <a:latin typeface="Arial" panose="020B0604020202020204" pitchFamily="34" charset="0"/>
              <a:cs typeface="Arial Unicode MS" charset="0"/>
            </a:endParaRPr>
          </a:p>
        </p:txBody>
      </p:sp>
      <p:sp>
        <p:nvSpPr>
          <p:cNvPr id="54276" name="Rectangle 2">
            <a:extLst>
              <a:ext uri="{FF2B5EF4-FFF2-40B4-BE49-F238E27FC236}">
                <a16:creationId xmlns:a16="http://schemas.microsoft.com/office/drawing/2014/main" id="{9658821A-4122-7707-40B8-D6E667B06442}"/>
              </a:ext>
            </a:extLst>
          </p:cNvPr>
          <p:cNvSpPr>
            <a:spLocks noGrp="1" noRot="1" noChangeAspect="1" noChangeArrowheads="1" noTextEdit="1"/>
          </p:cNvSpPr>
          <p:nvPr>
            <p:ph type="sldImg"/>
          </p:nvPr>
        </p:nvSpPr>
        <p:spPr>
          <a:xfrm>
            <a:off x="139700" y="768350"/>
            <a:ext cx="6819900" cy="3836988"/>
          </a:xfrm>
          <a:solidFill>
            <a:srgbClr val="FFFFFF"/>
          </a:solidFill>
          <a:ln/>
        </p:spPr>
      </p:sp>
      <p:sp>
        <p:nvSpPr>
          <p:cNvPr id="54277" name="Text Box 3">
            <a:extLst>
              <a:ext uri="{FF2B5EF4-FFF2-40B4-BE49-F238E27FC236}">
                <a16:creationId xmlns:a16="http://schemas.microsoft.com/office/drawing/2014/main" id="{994E7991-B4E1-B89D-7BE8-1C73EE7C575C}"/>
              </a:ext>
            </a:extLst>
          </p:cNvPr>
          <p:cNvSpPr txBox="1">
            <a:spLocks noChangeArrowheads="1"/>
          </p:cNvSpPr>
          <p:nvPr/>
        </p:nvSpPr>
        <p:spPr bwMode="auto">
          <a:xfrm>
            <a:off x="709613" y="4860925"/>
            <a:ext cx="5680075" cy="460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eaLnBrk="1" hangingPunct="1">
              <a:spcBef>
                <a:spcPts val="450"/>
              </a:spcBef>
              <a:buClrTx/>
              <a:buFontTx/>
              <a:buNone/>
            </a:pPr>
            <a:r>
              <a:rPr lang="hu-HU" altLang="en-US">
                <a:latin typeface="Arial" panose="020B0604020202020204" pitchFamily="34" charset="0"/>
              </a:rPr>
              <a:t>Flexible schema</a:t>
            </a:r>
          </a:p>
          <a:p>
            <a:pPr eaLnBrk="1" hangingPunct="1">
              <a:spcBef>
                <a:spcPts val="450"/>
              </a:spcBef>
              <a:buClrTx/>
              <a:buFontTx/>
              <a:buNone/>
            </a:pPr>
            <a:r>
              <a:rPr lang="hu-HU" altLang="en-US">
                <a:latin typeface="Arial" panose="020B0604020202020204" pitchFamily="34" charset="0"/>
              </a:rPr>
              <a:t>Javascript</a:t>
            </a:r>
          </a:p>
          <a:p>
            <a:pPr eaLnBrk="1" hangingPunct="1">
              <a:spcBef>
                <a:spcPts val="450"/>
              </a:spcBef>
              <a:buClrTx/>
              <a:buFontTx/>
              <a:buNone/>
            </a:pPr>
            <a:endParaRPr lang="hu-HU" altLang="en-US">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2" name="Rectangle 8">
            <a:extLst>
              <a:ext uri="{FF2B5EF4-FFF2-40B4-BE49-F238E27FC236}">
                <a16:creationId xmlns:a16="http://schemas.microsoft.com/office/drawing/2014/main" id="{6F6B868B-93FB-1D7C-894C-6BEE83F4C6D8}"/>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D6D5883B-73E2-49C8-8F23-425CE1EB9A2F}" type="slidenum">
              <a:rPr lang="hu-HU" altLang="en-US" sz="1300" smtClean="0">
                <a:latin typeface="Arial" panose="020B0604020202020204" pitchFamily="34" charset="0"/>
                <a:cs typeface="Arial Unicode MS" charset="0"/>
              </a:rPr>
              <a:pPr>
                <a:spcBef>
                  <a:spcPct val="0"/>
                </a:spcBef>
                <a:buClrTx/>
                <a:buFontTx/>
                <a:buNone/>
              </a:pPr>
              <a:t>36</a:t>
            </a:fld>
            <a:endParaRPr lang="hu-HU" altLang="en-US" sz="1300">
              <a:latin typeface="Arial" panose="020B0604020202020204" pitchFamily="34" charset="0"/>
              <a:cs typeface="Arial Unicode MS" charset="0"/>
            </a:endParaRPr>
          </a:p>
        </p:txBody>
      </p:sp>
      <p:sp>
        <p:nvSpPr>
          <p:cNvPr id="56323" name="Text Box 1">
            <a:extLst>
              <a:ext uri="{FF2B5EF4-FFF2-40B4-BE49-F238E27FC236}">
                <a16:creationId xmlns:a16="http://schemas.microsoft.com/office/drawing/2014/main" id="{33DAF4EC-9102-B8AF-6872-1D2A4568FF69}"/>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2C472525-0154-4A7B-A508-315609EE396B}" type="slidenum">
              <a:rPr lang="hu-HU" altLang="en-US" sz="1300">
                <a:latin typeface="Arial" panose="020B0604020202020204" pitchFamily="34" charset="0"/>
                <a:cs typeface="Arial Unicode MS" charset="0"/>
              </a:rPr>
              <a:pPr algn="r" eaLnBrk="1" hangingPunct="1">
                <a:spcBef>
                  <a:spcPct val="0"/>
                </a:spcBef>
                <a:buClrTx/>
                <a:buFontTx/>
                <a:buNone/>
              </a:pPr>
              <a:t>36</a:t>
            </a:fld>
            <a:endParaRPr lang="hu-HU" altLang="en-US" sz="1300">
              <a:latin typeface="Arial" panose="020B0604020202020204" pitchFamily="34" charset="0"/>
              <a:cs typeface="Arial Unicode MS" charset="0"/>
            </a:endParaRPr>
          </a:p>
        </p:txBody>
      </p:sp>
      <p:sp>
        <p:nvSpPr>
          <p:cNvPr id="56324" name="Rectangle 2">
            <a:extLst>
              <a:ext uri="{FF2B5EF4-FFF2-40B4-BE49-F238E27FC236}">
                <a16:creationId xmlns:a16="http://schemas.microsoft.com/office/drawing/2014/main" id="{CF2F007B-792A-365E-3C28-45C501E3EBC3}"/>
              </a:ext>
            </a:extLst>
          </p:cNvPr>
          <p:cNvSpPr>
            <a:spLocks noGrp="1" noRot="1" noChangeAspect="1" noChangeArrowheads="1" noTextEdit="1"/>
          </p:cNvSpPr>
          <p:nvPr>
            <p:ph type="sldImg"/>
          </p:nvPr>
        </p:nvSpPr>
        <p:spPr>
          <a:xfrm>
            <a:off x="139700" y="768350"/>
            <a:ext cx="6819900" cy="3836988"/>
          </a:xfrm>
          <a:solidFill>
            <a:srgbClr val="FFFFFF"/>
          </a:solidFill>
          <a:ln/>
        </p:spPr>
      </p:sp>
      <p:sp>
        <p:nvSpPr>
          <p:cNvPr id="56325" name="Text Box 3">
            <a:extLst>
              <a:ext uri="{FF2B5EF4-FFF2-40B4-BE49-F238E27FC236}">
                <a16:creationId xmlns:a16="http://schemas.microsoft.com/office/drawing/2014/main" id="{209D2D14-FB36-247F-B583-727A8173A036}"/>
              </a:ext>
            </a:extLst>
          </p:cNvPr>
          <p:cNvSpPr txBox="1">
            <a:spLocks noChangeArrowheads="1"/>
          </p:cNvSpPr>
          <p:nvPr/>
        </p:nvSpPr>
        <p:spPr bwMode="auto">
          <a:xfrm>
            <a:off x="709613" y="4860925"/>
            <a:ext cx="5680075" cy="460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marL="4572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marL="9144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eaLnBrk="1" hangingPunct="1">
              <a:spcBef>
                <a:spcPts val="450"/>
              </a:spcBef>
              <a:buClrTx/>
              <a:buFontTx/>
              <a:buNone/>
            </a:pPr>
            <a:r>
              <a:rPr lang="hu-HU" altLang="en-US">
                <a:latin typeface="Arial" panose="020B0604020202020204" pitchFamily="34" charset="0"/>
              </a:rPr>
              <a:t>Create</a:t>
            </a:r>
          </a:p>
          <a:p>
            <a:pPr lvl="1" indent="0" eaLnBrk="1" hangingPunct="1">
              <a:spcBef>
                <a:spcPts val="450"/>
              </a:spcBef>
              <a:buFont typeface="Arial" panose="020B0604020202020204" pitchFamily="34" charset="0"/>
              <a:buChar char="•"/>
            </a:pPr>
            <a:r>
              <a:rPr lang="hu-HU" altLang="en-US">
                <a:latin typeface="Arial" panose="020B0604020202020204" pitchFamily="34" charset="0"/>
              </a:rPr>
              <a:t>The field name _id is reserved for use as a primary key; its value must be unique in the collection, is immutable, and may be of any type other than an array. </a:t>
            </a:r>
          </a:p>
          <a:p>
            <a:pPr lvl="1" indent="0" eaLnBrk="1" hangingPunct="1">
              <a:spcBef>
                <a:spcPts val="450"/>
              </a:spcBef>
              <a:buFont typeface="Arial" panose="020B0604020202020204" pitchFamily="34" charset="0"/>
              <a:buChar char="•"/>
            </a:pPr>
            <a:r>
              <a:rPr lang="hu-HU" altLang="en-US">
                <a:latin typeface="Arial" panose="020B0604020202020204" pitchFamily="34" charset="0"/>
              </a:rPr>
              <a:t>The field names </a:t>
            </a:r>
            <a:r>
              <a:rPr lang="hu-HU" altLang="en-US" b="1">
                <a:latin typeface="Arial" panose="020B0604020202020204" pitchFamily="34" charset="0"/>
              </a:rPr>
              <a:t>cannot</a:t>
            </a:r>
            <a:r>
              <a:rPr lang="hu-HU" altLang="en-US">
                <a:latin typeface="Arial" panose="020B0604020202020204" pitchFamily="34" charset="0"/>
              </a:rPr>
              <a:t> start with the $ character. </a:t>
            </a:r>
          </a:p>
          <a:p>
            <a:pPr lvl="1" indent="0" eaLnBrk="1" hangingPunct="1">
              <a:spcBef>
                <a:spcPts val="450"/>
              </a:spcBef>
              <a:buFont typeface="Arial" panose="020B0604020202020204" pitchFamily="34" charset="0"/>
              <a:buChar char="•"/>
            </a:pPr>
            <a:r>
              <a:rPr lang="hu-HU" altLang="en-US">
                <a:latin typeface="Arial" panose="020B0604020202020204" pitchFamily="34" charset="0"/>
              </a:rPr>
              <a:t>The field names </a:t>
            </a:r>
            <a:r>
              <a:rPr lang="hu-HU" altLang="en-US" b="1">
                <a:latin typeface="Arial" panose="020B0604020202020204" pitchFamily="34" charset="0"/>
              </a:rPr>
              <a:t>cannot</a:t>
            </a:r>
            <a:r>
              <a:rPr lang="hu-HU" altLang="en-US">
                <a:latin typeface="Arial" panose="020B0604020202020204" pitchFamily="34" charset="0"/>
              </a:rPr>
              <a:t> contain the . character. </a:t>
            </a:r>
          </a:p>
          <a:p>
            <a:pPr eaLnBrk="1" hangingPunct="1">
              <a:spcBef>
                <a:spcPts val="450"/>
              </a:spcBef>
              <a:buClrTx/>
              <a:buFontTx/>
              <a:buNone/>
            </a:pPr>
            <a:r>
              <a:rPr lang="hu-HU" altLang="en-US">
                <a:latin typeface="Arial" panose="020B0604020202020204" pitchFamily="34" charset="0"/>
              </a:rPr>
              <a:t>   Create with save</a:t>
            </a:r>
          </a:p>
          <a:p>
            <a:pPr lvl="2" indent="0" eaLnBrk="1" hangingPunct="1">
              <a:spcBef>
                <a:spcPts val="450"/>
              </a:spcBef>
              <a:buFont typeface="Arial" panose="020B0604020202020204" pitchFamily="34" charset="0"/>
              <a:buChar char="•"/>
            </a:pPr>
            <a:r>
              <a:rPr lang="hu-HU" altLang="en-US">
                <a:latin typeface="Arial" panose="020B0604020202020204" pitchFamily="34" charset="0"/>
              </a:rPr>
              <a:t>If the &lt;document&gt; argument does not contain the _id field or contains an _id field with a value not in the collection, the </a:t>
            </a:r>
            <a:r>
              <a:rPr lang="hu-HU" altLang="en-US">
                <a:solidFill>
                  <a:srgbClr val="0000FF"/>
                </a:solidFill>
                <a:latin typeface="Arial" panose="020B0604020202020204" pitchFamily="34" charset="0"/>
              </a:rPr>
              <a:t>save()</a:t>
            </a:r>
            <a:r>
              <a:rPr lang="hu-HU" altLang="en-US">
                <a:latin typeface="Arial" panose="020B0604020202020204" pitchFamily="34" charset="0"/>
              </a:rPr>
              <a:t> method performs an insert of the document. </a:t>
            </a:r>
          </a:p>
          <a:p>
            <a:pPr lvl="2" indent="0" eaLnBrk="1" hangingPunct="1">
              <a:spcBef>
                <a:spcPts val="450"/>
              </a:spcBef>
              <a:buFont typeface="Arial" panose="020B0604020202020204" pitchFamily="34" charset="0"/>
              <a:buChar char="•"/>
            </a:pPr>
            <a:r>
              <a:rPr lang="hu-HU" altLang="en-US">
                <a:latin typeface="Arial" panose="020B0604020202020204" pitchFamily="34" charset="0"/>
              </a:rPr>
              <a:t>Otherwise, the </a:t>
            </a:r>
            <a:r>
              <a:rPr lang="hu-HU" altLang="en-US">
                <a:solidFill>
                  <a:srgbClr val="0000FF"/>
                </a:solidFill>
                <a:latin typeface="Arial" panose="020B0604020202020204" pitchFamily="34" charset="0"/>
              </a:rPr>
              <a:t>save()</a:t>
            </a:r>
            <a:r>
              <a:rPr lang="hu-HU" altLang="en-US">
                <a:latin typeface="Arial" panose="020B0604020202020204" pitchFamily="34" charset="0"/>
              </a:rPr>
              <a:t> method performs an update. </a:t>
            </a:r>
          </a:p>
          <a:p>
            <a:pPr eaLnBrk="1" hangingPunct="1">
              <a:spcBef>
                <a:spcPts val="450"/>
              </a:spcBef>
              <a:buClrTx/>
              <a:buFontTx/>
              <a:buNone/>
            </a:pPr>
            <a:r>
              <a:rPr lang="hu-HU" altLang="en-US">
                <a:latin typeface="Arial" panose="020B0604020202020204" pitchFamily="34" charset="0"/>
              </a:rPr>
              <a:t>sds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370" name="Rectangle 8">
            <a:extLst>
              <a:ext uri="{FF2B5EF4-FFF2-40B4-BE49-F238E27FC236}">
                <a16:creationId xmlns:a16="http://schemas.microsoft.com/office/drawing/2014/main" id="{4CDA114D-DE8D-9C93-E09D-B380136E2161}"/>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9B1C24DB-6831-401D-8D50-048064065366}" type="slidenum">
              <a:rPr lang="hu-HU" altLang="en-US" sz="1300" smtClean="0">
                <a:latin typeface="Arial" panose="020B0604020202020204" pitchFamily="34" charset="0"/>
                <a:cs typeface="Arial Unicode MS" charset="0"/>
              </a:rPr>
              <a:pPr>
                <a:spcBef>
                  <a:spcPct val="0"/>
                </a:spcBef>
                <a:buClrTx/>
                <a:buFontTx/>
                <a:buNone/>
              </a:pPr>
              <a:t>37</a:t>
            </a:fld>
            <a:endParaRPr lang="hu-HU" altLang="en-US" sz="1300">
              <a:latin typeface="Arial" panose="020B0604020202020204" pitchFamily="34" charset="0"/>
              <a:cs typeface="Arial Unicode MS" charset="0"/>
            </a:endParaRPr>
          </a:p>
        </p:txBody>
      </p:sp>
      <p:sp>
        <p:nvSpPr>
          <p:cNvPr id="58371" name="Text Box 1">
            <a:extLst>
              <a:ext uri="{FF2B5EF4-FFF2-40B4-BE49-F238E27FC236}">
                <a16:creationId xmlns:a16="http://schemas.microsoft.com/office/drawing/2014/main" id="{A730A5CB-B41C-321D-D6B8-3DBED5DFA786}"/>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117F58ED-0936-4994-9773-636A5BFCDA58}" type="slidenum">
              <a:rPr lang="hu-HU" altLang="en-US" sz="1300">
                <a:latin typeface="Arial" panose="020B0604020202020204" pitchFamily="34" charset="0"/>
                <a:cs typeface="Arial Unicode MS" charset="0"/>
              </a:rPr>
              <a:pPr algn="r" eaLnBrk="1" hangingPunct="1">
                <a:spcBef>
                  <a:spcPct val="0"/>
                </a:spcBef>
                <a:buClrTx/>
                <a:buFontTx/>
                <a:buNone/>
              </a:pPr>
              <a:t>37</a:t>
            </a:fld>
            <a:endParaRPr lang="hu-HU" altLang="en-US" sz="1300">
              <a:latin typeface="Arial" panose="020B0604020202020204" pitchFamily="34" charset="0"/>
              <a:cs typeface="Arial Unicode MS" charset="0"/>
            </a:endParaRPr>
          </a:p>
        </p:txBody>
      </p:sp>
      <p:sp>
        <p:nvSpPr>
          <p:cNvPr id="58372" name="Rectangle 2">
            <a:extLst>
              <a:ext uri="{FF2B5EF4-FFF2-40B4-BE49-F238E27FC236}">
                <a16:creationId xmlns:a16="http://schemas.microsoft.com/office/drawing/2014/main" id="{1CEECE02-18F1-115F-CCA9-E88643F5A3D3}"/>
              </a:ext>
            </a:extLst>
          </p:cNvPr>
          <p:cNvSpPr>
            <a:spLocks noGrp="1" noRot="1" noChangeAspect="1" noChangeArrowheads="1" noTextEdit="1"/>
          </p:cNvSpPr>
          <p:nvPr>
            <p:ph type="sldImg"/>
          </p:nvPr>
        </p:nvSpPr>
        <p:spPr>
          <a:xfrm>
            <a:off x="139700" y="768350"/>
            <a:ext cx="6819900" cy="3836988"/>
          </a:xfrm>
          <a:solidFill>
            <a:srgbClr val="FFFFFF"/>
          </a:solidFill>
          <a:ln/>
        </p:spPr>
      </p:sp>
      <p:sp>
        <p:nvSpPr>
          <p:cNvPr id="58373" name="Text Box 3">
            <a:extLst>
              <a:ext uri="{FF2B5EF4-FFF2-40B4-BE49-F238E27FC236}">
                <a16:creationId xmlns:a16="http://schemas.microsoft.com/office/drawing/2014/main" id="{621C8A32-659B-0E80-DA12-2E0367428388}"/>
              </a:ext>
            </a:extLst>
          </p:cNvPr>
          <p:cNvSpPr txBox="1">
            <a:spLocks noChangeArrowheads="1"/>
          </p:cNvSpPr>
          <p:nvPr/>
        </p:nvSpPr>
        <p:spPr bwMode="auto">
          <a:xfrm>
            <a:off x="709613" y="4860925"/>
            <a:ext cx="5680075" cy="460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418" name="Rectangle 8">
            <a:extLst>
              <a:ext uri="{FF2B5EF4-FFF2-40B4-BE49-F238E27FC236}">
                <a16:creationId xmlns:a16="http://schemas.microsoft.com/office/drawing/2014/main" id="{3A687B83-10ED-7D55-92B5-1E1049D9659C}"/>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3D4B9EDE-49CC-491D-9CD9-7F7335FECFAD}" type="slidenum">
              <a:rPr lang="hu-HU" altLang="en-US" sz="1300" smtClean="0">
                <a:latin typeface="Arial" panose="020B0604020202020204" pitchFamily="34" charset="0"/>
                <a:cs typeface="Arial Unicode MS" charset="0"/>
              </a:rPr>
              <a:pPr>
                <a:spcBef>
                  <a:spcPct val="0"/>
                </a:spcBef>
                <a:buClrTx/>
                <a:buFontTx/>
                <a:buNone/>
              </a:pPr>
              <a:t>38</a:t>
            </a:fld>
            <a:endParaRPr lang="hu-HU" altLang="en-US" sz="1300">
              <a:latin typeface="Arial" panose="020B0604020202020204" pitchFamily="34" charset="0"/>
              <a:cs typeface="Arial Unicode MS" charset="0"/>
            </a:endParaRPr>
          </a:p>
        </p:txBody>
      </p:sp>
      <p:sp>
        <p:nvSpPr>
          <p:cNvPr id="60419" name="Text Box 1">
            <a:extLst>
              <a:ext uri="{FF2B5EF4-FFF2-40B4-BE49-F238E27FC236}">
                <a16:creationId xmlns:a16="http://schemas.microsoft.com/office/drawing/2014/main" id="{16E7E3FF-D18B-DBCC-A1DF-011C1B5BF8AE}"/>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05849C92-AF5B-4FDF-AAC1-EBD5DCCD9D8E}" type="slidenum">
              <a:rPr lang="hu-HU" altLang="en-US" sz="1300">
                <a:latin typeface="Arial" panose="020B0604020202020204" pitchFamily="34" charset="0"/>
                <a:cs typeface="Arial Unicode MS" charset="0"/>
              </a:rPr>
              <a:pPr algn="r" eaLnBrk="1" hangingPunct="1">
                <a:spcBef>
                  <a:spcPct val="0"/>
                </a:spcBef>
                <a:buClrTx/>
                <a:buFontTx/>
                <a:buNone/>
              </a:pPr>
              <a:t>38</a:t>
            </a:fld>
            <a:endParaRPr lang="hu-HU" altLang="en-US" sz="1300">
              <a:latin typeface="Arial" panose="020B0604020202020204" pitchFamily="34" charset="0"/>
              <a:cs typeface="Arial Unicode MS" charset="0"/>
            </a:endParaRPr>
          </a:p>
        </p:txBody>
      </p:sp>
      <p:sp>
        <p:nvSpPr>
          <p:cNvPr id="60420" name="Rectangle 2">
            <a:extLst>
              <a:ext uri="{FF2B5EF4-FFF2-40B4-BE49-F238E27FC236}">
                <a16:creationId xmlns:a16="http://schemas.microsoft.com/office/drawing/2014/main" id="{4AD8E737-3D2E-033F-6D4B-245F00EE71DD}"/>
              </a:ext>
            </a:extLst>
          </p:cNvPr>
          <p:cNvSpPr>
            <a:spLocks noGrp="1" noRot="1" noChangeAspect="1" noChangeArrowheads="1" noTextEdit="1"/>
          </p:cNvSpPr>
          <p:nvPr>
            <p:ph type="sldImg"/>
          </p:nvPr>
        </p:nvSpPr>
        <p:spPr>
          <a:xfrm>
            <a:off x="381000" y="695325"/>
            <a:ext cx="6096000" cy="3429000"/>
          </a:xfrm>
          <a:solidFill>
            <a:srgbClr val="FFFFFF"/>
          </a:solidFill>
          <a:ln/>
        </p:spPr>
      </p:sp>
      <p:sp>
        <p:nvSpPr>
          <p:cNvPr id="60421" name="Text Box 3">
            <a:extLst>
              <a:ext uri="{FF2B5EF4-FFF2-40B4-BE49-F238E27FC236}">
                <a16:creationId xmlns:a16="http://schemas.microsoft.com/office/drawing/2014/main" id="{BD60E2A3-C6EC-9F97-FDC7-56D540448EB3}"/>
              </a:ext>
            </a:extLst>
          </p:cNvPr>
          <p:cNvSpPr txBox="1">
            <a:spLocks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8">
            <a:extLst>
              <a:ext uri="{FF2B5EF4-FFF2-40B4-BE49-F238E27FC236}">
                <a16:creationId xmlns:a16="http://schemas.microsoft.com/office/drawing/2014/main" id="{EEA00CF0-3222-C044-E4A6-6AE831E8FB55}"/>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64356AC2-0C8E-4D99-B191-3AC83FFACF5C}" type="slidenum">
              <a:rPr lang="hu-HU" altLang="en-US" sz="1300" smtClean="0">
                <a:latin typeface="Arial" panose="020B0604020202020204" pitchFamily="34" charset="0"/>
                <a:cs typeface="Arial Unicode MS" charset="0"/>
              </a:rPr>
              <a:pPr>
                <a:spcBef>
                  <a:spcPct val="0"/>
                </a:spcBef>
                <a:buClrTx/>
                <a:buFontTx/>
                <a:buNone/>
              </a:pPr>
              <a:t>39</a:t>
            </a:fld>
            <a:endParaRPr lang="hu-HU" altLang="en-US" sz="1300">
              <a:latin typeface="Arial" panose="020B0604020202020204" pitchFamily="34" charset="0"/>
              <a:cs typeface="Arial Unicode MS" charset="0"/>
            </a:endParaRPr>
          </a:p>
        </p:txBody>
      </p:sp>
      <p:sp>
        <p:nvSpPr>
          <p:cNvPr id="62467" name="Rectangle 1">
            <a:extLst>
              <a:ext uri="{FF2B5EF4-FFF2-40B4-BE49-F238E27FC236}">
                <a16:creationId xmlns:a16="http://schemas.microsoft.com/office/drawing/2014/main" id="{FE7721F9-4407-07EC-2AD3-44F9A2AE2C74}"/>
              </a:ext>
            </a:extLst>
          </p:cNvPr>
          <p:cNvSpPr>
            <a:spLocks noGrp="1" noRot="1" noChangeAspect="1" noChangeArrowheads="1" noTextEdit="1"/>
          </p:cNvSpPr>
          <p:nvPr>
            <p:ph type="sldImg"/>
          </p:nvPr>
        </p:nvSpPr>
        <p:spPr>
          <a:xfrm>
            <a:off x="139700" y="768350"/>
            <a:ext cx="6818313" cy="3835400"/>
          </a:xfrm>
          <a:solidFill>
            <a:srgbClr val="FFFFFF"/>
          </a:solidFill>
          <a:ln/>
        </p:spPr>
      </p:sp>
      <p:sp>
        <p:nvSpPr>
          <p:cNvPr id="62468" name="Rectangle 2">
            <a:extLst>
              <a:ext uri="{FF2B5EF4-FFF2-40B4-BE49-F238E27FC236}">
                <a16:creationId xmlns:a16="http://schemas.microsoft.com/office/drawing/2014/main" id="{B98BE9B3-2ACE-766E-DC81-0F64A598E941}"/>
              </a:ext>
            </a:extLst>
          </p:cNvPr>
          <p:cNvSpPr>
            <a:spLocks noGrp="1" noChangeArrowheads="1"/>
          </p:cNvSpPr>
          <p:nvPr>
            <p:ph type="body" idx="1"/>
          </p:nvPr>
        </p:nvSpPr>
        <p:spPr>
          <a:xfrm>
            <a:off x="709613" y="4860925"/>
            <a:ext cx="5678487"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8">
            <a:extLst>
              <a:ext uri="{FF2B5EF4-FFF2-40B4-BE49-F238E27FC236}">
                <a16:creationId xmlns:a16="http://schemas.microsoft.com/office/drawing/2014/main" id="{5E81474E-8875-0DE2-744A-EA20B3058D70}"/>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E2DE4925-01E8-41BD-B225-420D7F23495B}" type="slidenum">
              <a:rPr lang="hu-HU" altLang="en-US" sz="1300" smtClean="0">
                <a:latin typeface="Arial" panose="020B0604020202020204" pitchFamily="34" charset="0"/>
                <a:cs typeface="Arial Unicode MS" charset="0"/>
              </a:rPr>
              <a:pPr>
                <a:spcBef>
                  <a:spcPct val="0"/>
                </a:spcBef>
                <a:buClrTx/>
                <a:buFontTx/>
                <a:buNone/>
              </a:pPr>
              <a:t>40</a:t>
            </a:fld>
            <a:endParaRPr lang="hu-HU" altLang="en-US" sz="1300">
              <a:latin typeface="Arial" panose="020B0604020202020204" pitchFamily="34" charset="0"/>
              <a:cs typeface="Arial Unicode MS" charset="0"/>
            </a:endParaRPr>
          </a:p>
        </p:txBody>
      </p:sp>
      <p:sp>
        <p:nvSpPr>
          <p:cNvPr id="64515" name="Rectangle 1">
            <a:extLst>
              <a:ext uri="{FF2B5EF4-FFF2-40B4-BE49-F238E27FC236}">
                <a16:creationId xmlns:a16="http://schemas.microsoft.com/office/drawing/2014/main" id="{F8D33673-C339-2D0D-DC37-51F482EC31EC}"/>
              </a:ext>
            </a:extLst>
          </p:cNvPr>
          <p:cNvSpPr>
            <a:spLocks noGrp="1" noRot="1" noChangeAspect="1" noChangeArrowheads="1" noTextEdit="1"/>
          </p:cNvSpPr>
          <p:nvPr>
            <p:ph type="sldImg"/>
          </p:nvPr>
        </p:nvSpPr>
        <p:spPr>
          <a:xfrm>
            <a:off x="139700" y="768350"/>
            <a:ext cx="6818313" cy="3835400"/>
          </a:xfrm>
          <a:solidFill>
            <a:srgbClr val="FFFFFF"/>
          </a:solidFill>
          <a:ln/>
        </p:spPr>
      </p:sp>
      <p:sp>
        <p:nvSpPr>
          <p:cNvPr id="64516" name="Rectangle 2">
            <a:extLst>
              <a:ext uri="{FF2B5EF4-FFF2-40B4-BE49-F238E27FC236}">
                <a16:creationId xmlns:a16="http://schemas.microsoft.com/office/drawing/2014/main" id="{77BD2CBE-B593-0E70-CF21-A39D1D8E1494}"/>
              </a:ext>
            </a:extLst>
          </p:cNvPr>
          <p:cNvSpPr>
            <a:spLocks noGrp="1" noChangeArrowheads="1"/>
          </p:cNvSpPr>
          <p:nvPr>
            <p:ph type="body" idx="1"/>
          </p:nvPr>
        </p:nvSpPr>
        <p:spPr>
          <a:xfrm>
            <a:off x="709613" y="4860925"/>
            <a:ext cx="5678487"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2" name="Rectangle 8">
            <a:extLst>
              <a:ext uri="{FF2B5EF4-FFF2-40B4-BE49-F238E27FC236}">
                <a16:creationId xmlns:a16="http://schemas.microsoft.com/office/drawing/2014/main" id="{8A95E5DD-6FFB-6862-4B61-9F9D8F7E0F72}"/>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DFEFAA44-3BFD-4426-9DE3-BEF9A86E3C9D}" type="slidenum">
              <a:rPr lang="hu-HU" altLang="en-US" sz="1300" smtClean="0">
                <a:latin typeface="Arial" panose="020B0604020202020204" pitchFamily="34" charset="0"/>
                <a:cs typeface="Arial Unicode MS" charset="0"/>
              </a:rPr>
              <a:pPr>
                <a:spcBef>
                  <a:spcPct val="0"/>
                </a:spcBef>
                <a:buClrTx/>
                <a:buFontTx/>
                <a:buNone/>
              </a:pPr>
              <a:t>41</a:t>
            </a:fld>
            <a:endParaRPr lang="hu-HU" altLang="en-US" sz="1300">
              <a:latin typeface="Arial" panose="020B0604020202020204" pitchFamily="34" charset="0"/>
              <a:cs typeface="Arial Unicode MS" charset="0"/>
            </a:endParaRPr>
          </a:p>
        </p:txBody>
      </p:sp>
      <p:sp>
        <p:nvSpPr>
          <p:cNvPr id="66563" name="Rectangle 1">
            <a:extLst>
              <a:ext uri="{FF2B5EF4-FFF2-40B4-BE49-F238E27FC236}">
                <a16:creationId xmlns:a16="http://schemas.microsoft.com/office/drawing/2014/main" id="{EDE8E833-4331-8DA2-F679-4587E0BA1203}"/>
              </a:ext>
            </a:extLst>
          </p:cNvPr>
          <p:cNvSpPr>
            <a:spLocks noGrp="1" noRot="1" noChangeAspect="1" noChangeArrowheads="1" noTextEdit="1"/>
          </p:cNvSpPr>
          <p:nvPr>
            <p:ph type="sldImg"/>
          </p:nvPr>
        </p:nvSpPr>
        <p:spPr>
          <a:xfrm>
            <a:off x="139700" y="768350"/>
            <a:ext cx="6818313" cy="3835400"/>
          </a:xfrm>
          <a:solidFill>
            <a:srgbClr val="FFFFFF"/>
          </a:solidFill>
          <a:ln/>
        </p:spPr>
      </p:sp>
      <p:sp>
        <p:nvSpPr>
          <p:cNvPr id="66564" name="Rectangle 2">
            <a:extLst>
              <a:ext uri="{FF2B5EF4-FFF2-40B4-BE49-F238E27FC236}">
                <a16:creationId xmlns:a16="http://schemas.microsoft.com/office/drawing/2014/main" id="{FFA32063-5632-0714-836D-C3459F81D11B}"/>
              </a:ext>
            </a:extLst>
          </p:cNvPr>
          <p:cNvSpPr>
            <a:spLocks noGrp="1" noChangeArrowheads="1"/>
          </p:cNvSpPr>
          <p:nvPr>
            <p:ph type="body" idx="1"/>
          </p:nvPr>
        </p:nvSpPr>
        <p:spPr>
          <a:xfrm>
            <a:off x="709613" y="4860925"/>
            <a:ext cx="5678487"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610" name="Rectangle 8">
            <a:extLst>
              <a:ext uri="{FF2B5EF4-FFF2-40B4-BE49-F238E27FC236}">
                <a16:creationId xmlns:a16="http://schemas.microsoft.com/office/drawing/2014/main" id="{A2457623-18F3-E472-2BDF-64AB9F3D7B1F}"/>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36C21DB2-5793-4B13-B038-D44108584EA9}" type="slidenum">
              <a:rPr lang="hu-HU" altLang="en-US" sz="1300" smtClean="0">
                <a:latin typeface="Arial" panose="020B0604020202020204" pitchFamily="34" charset="0"/>
                <a:cs typeface="Arial Unicode MS" charset="0"/>
              </a:rPr>
              <a:pPr>
                <a:spcBef>
                  <a:spcPct val="0"/>
                </a:spcBef>
                <a:buClrTx/>
                <a:buFontTx/>
                <a:buNone/>
              </a:pPr>
              <a:t>42</a:t>
            </a:fld>
            <a:endParaRPr lang="hu-HU" altLang="en-US" sz="1300">
              <a:latin typeface="Arial" panose="020B0604020202020204" pitchFamily="34" charset="0"/>
              <a:cs typeface="Arial Unicode MS" charset="0"/>
            </a:endParaRPr>
          </a:p>
        </p:txBody>
      </p:sp>
      <p:sp>
        <p:nvSpPr>
          <p:cNvPr id="68611" name="Rectangle 1">
            <a:extLst>
              <a:ext uri="{FF2B5EF4-FFF2-40B4-BE49-F238E27FC236}">
                <a16:creationId xmlns:a16="http://schemas.microsoft.com/office/drawing/2014/main" id="{A63C39FA-0EDC-6D23-F4A8-E450358429DE}"/>
              </a:ext>
            </a:extLst>
          </p:cNvPr>
          <p:cNvSpPr>
            <a:spLocks noGrp="1" noRot="1" noChangeAspect="1" noChangeArrowheads="1" noTextEdit="1"/>
          </p:cNvSpPr>
          <p:nvPr>
            <p:ph type="sldImg"/>
          </p:nvPr>
        </p:nvSpPr>
        <p:spPr>
          <a:xfrm>
            <a:off x="139700" y="768350"/>
            <a:ext cx="6818313" cy="3835400"/>
          </a:xfrm>
          <a:solidFill>
            <a:srgbClr val="FFFFFF"/>
          </a:solidFill>
          <a:ln/>
        </p:spPr>
      </p:sp>
      <p:sp>
        <p:nvSpPr>
          <p:cNvPr id="68612" name="Rectangle 2">
            <a:extLst>
              <a:ext uri="{FF2B5EF4-FFF2-40B4-BE49-F238E27FC236}">
                <a16:creationId xmlns:a16="http://schemas.microsoft.com/office/drawing/2014/main" id="{BE9C67ED-A351-7616-AB9A-E8A553457B98}"/>
              </a:ext>
            </a:extLst>
          </p:cNvPr>
          <p:cNvSpPr>
            <a:spLocks noGrp="1" noChangeArrowheads="1"/>
          </p:cNvSpPr>
          <p:nvPr>
            <p:ph type="body" idx="1"/>
          </p:nvPr>
        </p:nvSpPr>
        <p:spPr>
          <a:xfrm>
            <a:off x="709613" y="4860925"/>
            <a:ext cx="5678487"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16194" y="3569108"/>
            <a:ext cx="8155858" cy="744792"/>
          </a:xfrm>
          <a:noFill/>
          <a:effectLst>
            <a:outerShdw blurRad="50800" dist="25400" dir="2700000" algn="tl" rotWithShape="0">
              <a:prstClr val="black">
                <a:alpha val="40000"/>
              </a:prstClr>
            </a:outerShdw>
          </a:effectLst>
        </p:spPr>
        <p:txBody>
          <a:bodyPr>
            <a:normAutofit/>
          </a:bodyPr>
          <a:lstStyle>
            <a:lvl1pPr algn="ctr">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482603" y="4299154"/>
            <a:ext cx="8218945" cy="656302"/>
          </a:xfrm>
        </p:spPr>
        <p:txBody>
          <a:bodyPr>
            <a:normAutofit/>
          </a:bodyPr>
          <a:lstStyle>
            <a:lvl1pPr marL="0" indent="0" algn="ctr">
              <a:buNone/>
              <a:defRPr sz="2800" b="0" i="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3BC79B0A-7CC6-436E-A557-182613B0DED3}" type="datetime1">
              <a:rPr lang="en-US" smtClean="0"/>
              <a:t>2/2/2023</a:t>
            </a:fld>
            <a:endParaRPr lang="en-US"/>
          </a:p>
        </p:txBody>
      </p:sp>
      <p:sp>
        <p:nvSpPr>
          <p:cNvPr id="5" name="Footer Placeholder 4"/>
          <p:cNvSpPr>
            <a:spLocks noGrp="1"/>
          </p:cNvSpPr>
          <p:nvPr>
            <p:ph type="ftr" sz="quarter" idx="11"/>
          </p:nvPr>
        </p:nvSpPr>
        <p:spPr/>
        <p:txBody>
          <a:bodyPr/>
          <a:lstStyle/>
          <a:p>
            <a:r>
              <a:rPr lang="en-US"/>
              <a:t>Introduction to NoSQL</a:t>
            </a:r>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8584A8E-D262-42BB-B85F-AB8811CDD931}" type="datetime1">
              <a:rPr lang="en-US" smtClean="0"/>
              <a:t>2/2/2023</a:t>
            </a:fld>
            <a:endParaRPr lang="en-US"/>
          </a:p>
        </p:txBody>
      </p:sp>
      <p:sp>
        <p:nvSpPr>
          <p:cNvPr id="6" name="Footer Placeholder 5"/>
          <p:cNvSpPr>
            <a:spLocks noGrp="1"/>
          </p:cNvSpPr>
          <p:nvPr>
            <p:ph type="ftr" sz="quarter" idx="11"/>
          </p:nvPr>
        </p:nvSpPr>
        <p:spPr/>
        <p:txBody>
          <a:bodyPr/>
          <a:lstStyle/>
          <a:p>
            <a:r>
              <a:rPr lang="en-US"/>
              <a:t>Introduction to NoSQL</a:t>
            </a:r>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FBA9A4-5298-468F-AD07-89941C8916F2}" type="datetime1">
              <a:rPr lang="en-US" smtClean="0"/>
              <a:t>2/2/2023</a:t>
            </a:fld>
            <a:endParaRPr lang="en-US"/>
          </a:p>
        </p:txBody>
      </p:sp>
      <p:sp>
        <p:nvSpPr>
          <p:cNvPr id="5" name="Footer Placeholder 4"/>
          <p:cNvSpPr>
            <a:spLocks noGrp="1"/>
          </p:cNvSpPr>
          <p:nvPr>
            <p:ph type="ftr" sz="quarter" idx="11"/>
          </p:nvPr>
        </p:nvSpPr>
        <p:spPr/>
        <p:txBody>
          <a:bodyPr/>
          <a:lstStyle/>
          <a:p>
            <a:r>
              <a:rPr lang="en-US"/>
              <a:t>Introduction to NoSQL</a:t>
            </a:r>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DA9C701-0E3B-4CCB-B0B5-3332536FC0F3}" type="datetime1">
              <a:rPr lang="en-US" smtClean="0"/>
              <a:t>2/2/2023</a:t>
            </a:fld>
            <a:endParaRPr lang="en-US"/>
          </a:p>
        </p:txBody>
      </p:sp>
      <p:sp>
        <p:nvSpPr>
          <p:cNvPr id="5" name="Footer Placeholder 4"/>
          <p:cNvSpPr>
            <a:spLocks noGrp="1"/>
          </p:cNvSpPr>
          <p:nvPr>
            <p:ph type="ftr" sz="quarter" idx="11"/>
          </p:nvPr>
        </p:nvSpPr>
        <p:spPr/>
        <p:txBody>
          <a:bodyPr/>
          <a:lstStyle/>
          <a:p>
            <a:r>
              <a:rPr lang="en-US"/>
              <a:t>Introduction to NoSQL</a:t>
            </a:r>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4067" y="939635"/>
            <a:ext cx="8259098" cy="763526"/>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501446" y="1718187"/>
            <a:ext cx="8229600" cy="3030793"/>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F9BD31A1-FFDC-447A-A843-58EE0F17A99A}" type="datetime1">
              <a:rPr lang="en-US" smtClean="0"/>
              <a:t>2/2/2023</a:t>
            </a:fld>
            <a:endParaRPr lang="en-US"/>
          </a:p>
        </p:txBody>
      </p:sp>
      <p:sp>
        <p:nvSpPr>
          <p:cNvPr id="5" name="Footer Placeholder 4"/>
          <p:cNvSpPr>
            <a:spLocks noGrp="1"/>
          </p:cNvSpPr>
          <p:nvPr>
            <p:ph type="ftr" sz="quarter" idx="11"/>
          </p:nvPr>
        </p:nvSpPr>
        <p:spPr/>
        <p:txBody>
          <a:bodyPr/>
          <a:lstStyle/>
          <a:p>
            <a:r>
              <a:rPr lang="en-US"/>
              <a:t>Introduction to NoSQL</a:t>
            </a:r>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41794" y="436033"/>
            <a:ext cx="6289254" cy="725349"/>
          </a:xfrm>
        </p:spPr>
        <p:txBody>
          <a:bodyPr>
            <a:normAutofit/>
          </a:bodyPr>
          <a:lstStyle>
            <a:lvl1pPr algn="l">
              <a:defRPr sz="3600">
                <a:solidFill>
                  <a:srgbClr val="FF000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448232" y="1209366"/>
            <a:ext cx="6260693" cy="3508626"/>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BAB71CB-4A8B-46C1-8D6F-8648CF9E9687}" type="datetime1">
              <a:rPr lang="en-US" smtClean="0"/>
              <a:t>2/2/2023</a:t>
            </a:fld>
            <a:endParaRPr lang="en-US"/>
          </a:p>
        </p:txBody>
      </p:sp>
      <p:sp>
        <p:nvSpPr>
          <p:cNvPr id="5" name="Footer Placeholder 4"/>
          <p:cNvSpPr>
            <a:spLocks noGrp="1"/>
          </p:cNvSpPr>
          <p:nvPr>
            <p:ph type="ftr" sz="quarter" idx="11"/>
          </p:nvPr>
        </p:nvSpPr>
        <p:spPr/>
        <p:txBody>
          <a:bodyPr/>
          <a:lstStyle/>
          <a:p>
            <a:r>
              <a:rPr lang="en-US"/>
              <a:t>Introduction to NoSQL</a:t>
            </a:r>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038EFB-563A-46DE-B1EB-C710E9A92C75}" type="datetime1">
              <a:rPr lang="en-US" smtClean="0"/>
              <a:t>2/2/2023</a:t>
            </a:fld>
            <a:endParaRPr lang="en-US"/>
          </a:p>
        </p:txBody>
      </p:sp>
      <p:sp>
        <p:nvSpPr>
          <p:cNvPr id="5" name="Footer Placeholder 4"/>
          <p:cNvSpPr>
            <a:spLocks noGrp="1"/>
          </p:cNvSpPr>
          <p:nvPr>
            <p:ph type="ftr" sz="quarter" idx="11"/>
          </p:nvPr>
        </p:nvSpPr>
        <p:spPr/>
        <p:txBody>
          <a:bodyPr/>
          <a:lstStyle/>
          <a:p>
            <a:r>
              <a:rPr lang="en-US"/>
              <a:t>Introduction to NoSQL</a:t>
            </a:r>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5D5B9DD-FFF2-4932-8596-30C17C59593B}" type="datetime1">
              <a:rPr lang="en-US" smtClean="0"/>
              <a:t>2/2/2023</a:t>
            </a:fld>
            <a:endParaRPr lang="en-US"/>
          </a:p>
        </p:txBody>
      </p:sp>
      <p:sp>
        <p:nvSpPr>
          <p:cNvPr id="6" name="Footer Placeholder 5"/>
          <p:cNvSpPr>
            <a:spLocks noGrp="1"/>
          </p:cNvSpPr>
          <p:nvPr>
            <p:ph type="ftr" sz="quarter" idx="11"/>
          </p:nvPr>
        </p:nvSpPr>
        <p:spPr/>
        <p:txBody>
          <a:bodyPr/>
          <a:lstStyle/>
          <a:p>
            <a:r>
              <a:rPr lang="en-US"/>
              <a:t>Introduction to NoSQL</a:t>
            </a:r>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2693" y="994316"/>
            <a:ext cx="8093365" cy="763525"/>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832494"/>
            <a:ext cx="4040188"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304891"/>
            <a:ext cx="4040188"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832494"/>
            <a:ext cx="4041775"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304891"/>
            <a:ext cx="4041775"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99F5DF3-A7B0-4335-A62B-38F246A0C8F5}" type="datetime1">
              <a:rPr lang="en-US" smtClean="0"/>
              <a:t>2/2/2023</a:t>
            </a:fld>
            <a:endParaRPr lang="en-US"/>
          </a:p>
        </p:txBody>
      </p:sp>
      <p:sp>
        <p:nvSpPr>
          <p:cNvPr id="8" name="Footer Placeholder 7"/>
          <p:cNvSpPr>
            <a:spLocks noGrp="1"/>
          </p:cNvSpPr>
          <p:nvPr>
            <p:ph type="ftr" sz="quarter" idx="11"/>
          </p:nvPr>
        </p:nvSpPr>
        <p:spPr/>
        <p:txBody>
          <a:bodyPr/>
          <a:lstStyle/>
          <a:p>
            <a:r>
              <a:rPr lang="en-US"/>
              <a:t>Introduction to NoSQL</a:t>
            </a:r>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E9C9536-EC15-473B-8AB5-03B9E96B5A18}" type="datetime1">
              <a:rPr lang="en-US" smtClean="0"/>
              <a:t>2/2/2023</a:t>
            </a:fld>
            <a:endParaRPr lang="en-US"/>
          </a:p>
        </p:txBody>
      </p:sp>
      <p:sp>
        <p:nvSpPr>
          <p:cNvPr id="4" name="Footer Placeholder 3"/>
          <p:cNvSpPr>
            <a:spLocks noGrp="1"/>
          </p:cNvSpPr>
          <p:nvPr>
            <p:ph type="ftr" sz="quarter" idx="11"/>
          </p:nvPr>
        </p:nvSpPr>
        <p:spPr/>
        <p:txBody>
          <a:bodyPr/>
          <a:lstStyle/>
          <a:p>
            <a:r>
              <a:rPr lang="en-US"/>
              <a:t>Introduction to NoSQL</a:t>
            </a:r>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124443-1E5A-432D-91F9-58A8ED32B5A0}" type="datetime1">
              <a:rPr lang="en-US" smtClean="0"/>
              <a:t>2/2/2023</a:t>
            </a:fld>
            <a:endParaRPr lang="en-US"/>
          </a:p>
        </p:txBody>
      </p:sp>
      <p:sp>
        <p:nvSpPr>
          <p:cNvPr id="3" name="Footer Placeholder 2"/>
          <p:cNvSpPr>
            <a:spLocks noGrp="1"/>
          </p:cNvSpPr>
          <p:nvPr>
            <p:ph type="ftr" sz="quarter" idx="11"/>
          </p:nvPr>
        </p:nvSpPr>
        <p:spPr/>
        <p:txBody>
          <a:bodyPr/>
          <a:lstStyle/>
          <a:p>
            <a:r>
              <a:rPr lang="en-US"/>
              <a:t>Introduction to NoSQL</a:t>
            </a:r>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590D3F-DEE9-485E-BD7F-FE06876508AB}" type="datetime1">
              <a:rPr lang="en-US" smtClean="0"/>
              <a:t>2/2/2023</a:t>
            </a:fld>
            <a:endParaRPr lang="en-US"/>
          </a:p>
        </p:txBody>
      </p:sp>
      <p:sp>
        <p:nvSpPr>
          <p:cNvPr id="6" name="Footer Placeholder 5"/>
          <p:cNvSpPr>
            <a:spLocks noGrp="1"/>
          </p:cNvSpPr>
          <p:nvPr>
            <p:ph type="ftr" sz="quarter" idx="11"/>
          </p:nvPr>
        </p:nvSpPr>
        <p:spPr/>
        <p:txBody>
          <a:bodyPr/>
          <a:lstStyle/>
          <a:p>
            <a:r>
              <a:rPr lang="en-US"/>
              <a:t>Introduction to NoSQL</a:t>
            </a:r>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A97DE345-4D3B-4541-BA57-CE67D1F4A6AA}" type="datetime1">
              <a:rPr lang="en-US" smtClean="0"/>
              <a:t>2/2/2023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Introduction to NoSQL</a:t>
            </a: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drronakpanchal.wordpress.com/" TargetMode="External"/><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www.complexsql.com/difference-between-sql-and-nosql/" TargetMode="External"/><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hyperlink" Target="https://www.guru99.com/cassandra-tutorial.html"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hyperlink" Target="https://www.ibm.com/cloud/blog/sql-server-2017-available-on-ibm-cloud" TargetMode="External"/><Relationship Id="rId13" Type="http://schemas.openxmlformats.org/officeDocument/2006/relationships/hyperlink" Target="https://www.ibm.com/cloud/learn/mongodb" TargetMode="External"/><Relationship Id="rId18" Type="http://schemas.openxmlformats.org/officeDocument/2006/relationships/hyperlink" Target="https://www.ibm.com/topics/hbase" TargetMode="External"/><Relationship Id="rId3" Type="http://schemas.openxmlformats.org/officeDocument/2006/relationships/hyperlink" Target="https://cloud.ibm.com/catalog/content/mysql" TargetMode="External"/><Relationship Id="rId7" Type="http://schemas.openxmlformats.org/officeDocument/2006/relationships/hyperlink" Target="https://www.ibm.com/analytics/info/break-free-from-oracle" TargetMode="External"/><Relationship Id="rId12" Type="http://schemas.openxmlformats.org/officeDocument/2006/relationships/hyperlink" Target="https://www.ibm.com/cloud/learn/couchdb" TargetMode="External"/><Relationship Id="rId17" Type="http://schemas.openxmlformats.org/officeDocument/2006/relationships/hyperlink" Target="https://neo4j.com/users/ibm/" TargetMode="External"/><Relationship Id="rId2" Type="http://schemas.openxmlformats.org/officeDocument/2006/relationships/hyperlink" Target="https://www.ibm.com/products/db2-database" TargetMode="External"/><Relationship Id="rId16" Type="http://schemas.openxmlformats.org/officeDocument/2006/relationships/hyperlink" Target="https://www.techtarget.com/searchdatamanagement/news/252512583/Google-scales-up-Cloud-Bigtable-NoSQL-database" TargetMode="External"/><Relationship Id="rId1" Type="http://schemas.openxmlformats.org/officeDocument/2006/relationships/slideLayout" Target="../slideLayouts/slideLayout6.xml"/><Relationship Id="rId6" Type="http://schemas.openxmlformats.org/officeDocument/2006/relationships/hyperlink" Target="https://www.ibm.com/blogs/journey-to-ai/2020/01/scale-data-strategies-globally-with-ibm-cloud-pak-for-data-and-cockroachdb/" TargetMode="External"/><Relationship Id="rId11" Type="http://schemas.openxmlformats.org/officeDocument/2006/relationships/hyperlink" Target="https://www.ibm.com/cloud/blog/database-deep-dives-faunadb" TargetMode="External"/><Relationship Id="rId5" Type="http://schemas.openxmlformats.org/officeDocument/2006/relationships/hyperlink" Target="https://www.yugabyte.com/" TargetMode="External"/><Relationship Id="rId15" Type="http://schemas.openxmlformats.org/officeDocument/2006/relationships/hyperlink" Target="https://www.ibm.com/cloud/learn/elasticsearch" TargetMode="External"/><Relationship Id="rId10" Type="http://schemas.openxmlformats.org/officeDocument/2006/relationships/hyperlink" Target="https://www.ibm.com/cloud/learn/redis" TargetMode="External"/><Relationship Id="rId4" Type="http://schemas.openxmlformats.org/officeDocument/2006/relationships/hyperlink" Target="https://www.ibm.com/cloud/learn/postgresql" TargetMode="External"/><Relationship Id="rId9" Type="http://schemas.openxmlformats.org/officeDocument/2006/relationships/hyperlink" Target="https://www.ibm.com/consulting/microsoft?utm_content=SRCWW&amp;p1=Search&amp;p4=43700071013403020&amp;p5=p&amp;gclid=CjwKCAjwy_aUBhACEiwA2IHHQItfOGivSBFTAv4_2PXRmnTdZU_0S921UsisSj8QXe4K7c9lR4-sDBoCkRkQAvD_BwE&amp;gclsrc=aw.ds" TargetMode="External"/><Relationship Id="rId14" Type="http://schemas.openxmlformats.org/officeDocument/2006/relationships/hyperlink" Target="https://cloud.ibm.com/catalog/content/cassandra"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hyperlink" Target="https://www.datastax.com/blog/sql-vs-nosql-whats-the-difference"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hyperlink" Target="https://www.educba.com/what-is-nosql-database/" TargetMode="Externa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hyperlink" Target="https://expeed.com/when-to-use-sql-databases-vs-nosql-databases-making-the-right-decision/" TargetMode="Externa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hyperlink" Target="https://en.wikipedia.org/wiki/ACID_(computer_science)"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Bigtable" TargetMode="External"/><Relationship Id="rId2" Type="http://schemas.openxmlformats.org/officeDocument/2006/relationships/hyperlink" Target="https://en.wikipedia.org/wiki/Last.fm" TargetMode="External"/><Relationship Id="rId1" Type="http://schemas.openxmlformats.org/officeDocument/2006/relationships/slideLayout" Target="../slideLayouts/slideLayout3.xml"/><Relationship Id="rId5" Type="http://schemas.openxmlformats.org/officeDocument/2006/relationships/hyperlink" Target="https://en.wikipedia.org/wiki/Amazon_DynamoDB" TargetMode="External"/><Relationship Id="rId4" Type="http://schemas.openxmlformats.org/officeDocument/2006/relationships/hyperlink" Target="https://en.wikipedia.org/wiki/MapReduce"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hyperlink" Target="https://drronakpanchal.wordpress.com/" TargetMode="External"/><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8929" y="3579327"/>
            <a:ext cx="7883013" cy="774291"/>
          </a:xfrm>
        </p:spPr>
        <p:txBody>
          <a:bodyPr>
            <a:normAutofit/>
          </a:bodyPr>
          <a:lstStyle/>
          <a:p>
            <a:r>
              <a:rPr lang="en-US" dirty="0"/>
              <a:t>Introduction To NoSQL</a:t>
            </a:r>
          </a:p>
        </p:txBody>
      </p:sp>
      <p:sp>
        <p:nvSpPr>
          <p:cNvPr id="3" name="Subtitle 2"/>
          <p:cNvSpPr>
            <a:spLocks noGrp="1"/>
          </p:cNvSpPr>
          <p:nvPr>
            <p:ph type="subTitle" idx="1"/>
          </p:nvPr>
        </p:nvSpPr>
        <p:spPr>
          <a:xfrm>
            <a:off x="648929" y="4281128"/>
            <a:ext cx="7883013" cy="829620"/>
          </a:xfrm>
        </p:spPr>
        <p:txBody>
          <a:bodyPr>
            <a:normAutofit fontScale="55000" lnSpcReduction="20000"/>
          </a:bodyPr>
          <a:lstStyle/>
          <a:p>
            <a:r>
              <a:rPr lang="en-US" sz="3300" dirty="0">
                <a:solidFill>
                  <a:schemeClr val="bg1">
                    <a:lumMod val="95000"/>
                  </a:schemeClr>
                </a:solidFill>
              </a:rPr>
              <a:t>Prepared By: </a:t>
            </a:r>
            <a:r>
              <a:rPr lang="en-US" sz="3300" b="1" dirty="0">
                <a:solidFill>
                  <a:schemeClr val="bg1">
                    <a:lumMod val="95000"/>
                  </a:schemeClr>
                </a:solidFill>
              </a:rPr>
              <a:t>Dr. Ronak Panchal </a:t>
            </a:r>
            <a:r>
              <a:rPr lang="en-US" sz="3300" dirty="0">
                <a:solidFill>
                  <a:schemeClr val="bg1">
                    <a:lumMod val="95000"/>
                  </a:schemeClr>
                </a:solidFill>
              </a:rPr>
              <a:t>, </a:t>
            </a:r>
            <a:r>
              <a:rPr lang="en-US" sz="3300" dirty="0" err="1">
                <a:solidFill>
                  <a:schemeClr val="bg1">
                    <a:lumMod val="95000"/>
                  </a:schemeClr>
                </a:solidFill>
              </a:rPr>
              <a:t>Ph.D</a:t>
            </a:r>
            <a:r>
              <a:rPr lang="en-US" sz="3300" dirty="0">
                <a:solidFill>
                  <a:schemeClr val="bg1">
                    <a:lumMod val="95000"/>
                  </a:schemeClr>
                </a:solidFill>
              </a:rPr>
              <a:t> in Computer Science</a:t>
            </a:r>
          </a:p>
          <a:p>
            <a:r>
              <a:rPr lang="en-US" dirty="0">
                <a:solidFill>
                  <a:schemeClr val="bg1">
                    <a:lumMod val="95000"/>
                  </a:schemeClr>
                </a:solidFill>
              </a:rPr>
              <a:t>IT Project Manager, Cognizant, Pune</a:t>
            </a:r>
          </a:p>
          <a:p>
            <a:r>
              <a:rPr lang="en-US" dirty="0">
                <a:solidFill>
                  <a:schemeClr val="bg1">
                    <a:lumMod val="95000"/>
                  </a:schemeClr>
                </a:solidFill>
              </a:rPr>
              <a:t>Website blog: </a:t>
            </a:r>
            <a:r>
              <a:rPr lang="en-US" dirty="0">
                <a:hlinkClick r:id="rId2"/>
              </a:rPr>
              <a:t>http://drronakpanchal.wordpress.com</a:t>
            </a:r>
            <a:endParaRPr lang="en-US" dirty="0"/>
          </a:p>
          <a:p>
            <a:endParaRPr lang="en-US" dirty="0"/>
          </a:p>
          <a:p>
            <a:endParaRPr lang="en-US" dirty="0"/>
          </a:p>
        </p:txBody>
      </p:sp>
      <p:pic>
        <p:nvPicPr>
          <p:cNvPr id="5" name="Picture 4">
            <a:extLst>
              <a:ext uri="{FF2B5EF4-FFF2-40B4-BE49-F238E27FC236}">
                <a16:creationId xmlns:a16="http://schemas.microsoft.com/office/drawing/2014/main" id="{7996C555-C3AB-0FCE-D978-7BBE2EA1E176}"/>
              </a:ext>
            </a:extLst>
          </p:cNvPr>
          <p:cNvPicPr>
            <a:picLocks noChangeAspect="1"/>
          </p:cNvPicPr>
          <p:nvPr/>
        </p:nvPicPr>
        <p:blipFill rotWithShape="1">
          <a:blip r:embed="rId3"/>
          <a:srcRect l="1525" t="48362" r="77203" b="27382"/>
          <a:stretch/>
        </p:blipFill>
        <p:spPr>
          <a:xfrm>
            <a:off x="317715" y="358882"/>
            <a:ext cx="2128053" cy="1365007"/>
          </a:xfrm>
          <a:prstGeom prst="rect">
            <a:avLst/>
          </a:prstGeom>
        </p:spPr>
      </p:pic>
      <p:pic>
        <p:nvPicPr>
          <p:cNvPr id="6" name="Picture 2" descr="The Rise of NoSQL Databases – samirbehara">
            <a:extLst>
              <a:ext uri="{FF2B5EF4-FFF2-40B4-BE49-F238E27FC236}">
                <a16:creationId xmlns:a16="http://schemas.microsoft.com/office/drawing/2014/main" id="{67CF542E-61CD-1ED0-7881-26EB9510FC9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502" r="7696"/>
          <a:stretch/>
        </p:blipFill>
        <p:spPr bwMode="auto">
          <a:xfrm>
            <a:off x="7184227" y="193091"/>
            <a:ext cx="1774556"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oSQL and Couchbase - BuSI">
            <a:extLst>
              <a:ext uri="{FF2B5EF4-FFF2-40B4-BE49-F238E27FC236}">
                <a16:creationId xmlns:a16="http://schemas.microsoft.com/office/drawing/2014/main" id="{298F60CE-8823-3410-EA48-8DA0C418F2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7497" y="1006234"/>
            <a:ext cx="1849006" cy="1661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3FB64-92F6-A59E-BC81-5BB42AF9E3B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E12366B-E61D-0D0C-9757-EC3C4ABFAF6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A2F4551-7DE9-7432-C27E-BDF88BEEC862}"/>
              </a:ext>
            </a:extLst>
          </p:cNvPr>
          <p:cNvPicPr>
            <a:picLocks noChangeAspect="1"/>
          </p:cNvPicPr>
          <p:nvPr/>
        </p:nvPicPr>
        <p:blipFill>
          <a:blip r:embed="rId2"/>
          <a:stretch>
            <a:fillRect/>
          </a:stretch>
        </p:blipFill>
        <p:spPr>
          <a:xfrm>
            <a:off x="0" y="0"/>
            <a:ext cx="9144000" cy="5143500"/>
          </a:xfrm>
          <a:prstGeom prst="rect">
            <a:avLst/>
          </a:prstGeom>
        </p:spPr>
      </p:pic>
      <p:pic>
        <p:nvPicPr>
          <p:cNvPr id="6" name="Picture 5">
            <a:extLst>
              <a:ext uri="{FF2B5EF4-FFF2-40B4-BE49-F238E27FC236}">
                <a16:creationId xmlns:a16="http://schemas.microsoft.com/office/drawing/2014/main" id="{D4DCBDDC-9F0F-1CFB-1FFE-3E4BE7A25B78}"/>
              </a:ext>
            </a:extLst>
          </p:cNvPr>
          <p:cNvPicPr>
            <a:picLocks noChangeAspect="1"/>
          </p:cNvPicPr>
          <p:nvPr/>
        </p:nvPicPr>
        <p:blipFill rotWithShape="1">
          <a:blip r:embed="rId3"/>
          <a:srcRect l="1469" t="7715" r="78446" b="80370"/>
          <a:stretch/>
        </p:blipFill>
        <p:spPr>
          <a:xfrm>
            <a:off x="0" y="0"/>
            <a:ext cx="1836549" cy="612871"/>
          </a:xfrm>
          <a:prstGeom prst="rect">
            <a:avLst/>
          </a:prstGeom>
        </p:spPr>
      </p:pic>
      <p:sp>
        <p:nvSpPr>
          <p:cNvPr id="4" name="Date Placeholder 3">
            <a:extLst>
              <a:ext uri="{FF2B5EF4-FFF2-40B4-BE49-F238E27FC236}">
                <a16:creationId xmlns:a16="http://schemas.microsoft.com/office/drawing/2014/main" id="{FF51927C-9BF3-130B-44BA-54934E266549}"/>
              </a:ext>
            </a:extLst>
          </p:cNvPr>
          <p:cNvSpPr>
            <a:spLocks noGrp="1"/>
          </p:cNvSpPr>
          <p:nvPr>
            <p:ph type="dt" sz="half" idx="10"/>
          </p:nvPr>
        </p:nvSpPr>
        <p:spPr/>
        <p:txBody>
          <a:bodyPr/>
          <a:lstStyle/>
          <a:p>
            <a:fld id="{683B1FE2-3637-41A9-97EB-AAB52427469E}" type="datetime1">
              <a:rPr lang="en-US" smtClean="0"/>
              <a:t>2/2/2023</a:t>
            </a:fld>
            <a:endParaRPr lang="en-US"/>
          </a:p>
        </p:txBody>
      </p:sp>
      <p:sp>
        <p:nvSpPr>
          <p:cNvPr id="7" name="Footer Placeholder 6">
            <a:extLst>
              <a:ext uri="{FF2B5EF4-FFF2-40B4-BE49-F238E27FC236}">
                <a16:creationId xmlns:a16="http://schemas.microsoft.com/office/drawing/2014/main" id="{077C928A-743E-C4CD-F39B-9A8F535365AF}"/>
              </a:ext>
            </a:extLst>
          </p:cNvPr>
          <p:cNvSpPr>
            <a:spLocks noGrp="1"/>
          </p:cNvSpPr>
          <p:nvPr>
            <p:ph type="ftr" sz="quarter" idx="11"/>
          </p:nvPr>
        </p:nvSpPr>
        <p:spPr/>
        <p:txBody>
          <a:bodyPr/>
          <a:lstStyle/>
          <a:p>
            <a:r>
              <a:rPr lang="en-US"/>
              <a:t>Introduction to NoSQL</a:t>
            </a:r>
          </a:p>
        </p:txBody>
      </p:sp>
      <p:sp>
        <p:nvSpPr>
          <p:cNvPr id="8" name="Slide Number Placeholder 7">
            <a:extLst>
              <a:ext uri="{FF2B5EF4-FFF2-40B4-BE49-F238E27FC236}">
                <a16:creationId xmlns:a16="http://schemas.microsoft.com/office/drawing/2014/main" id="{63EDCE00-7366-EADE-5830-C172F3D2C92A}"/>
              </a:ext>
            </a:extLst>
          </p:cNvPr>
          <p:cNvSpPr>
            <a:spLocks noGrp="1"/>
          </p:cNvSpPr>
          <p:nvPr>
            <p:ph type="sldNum" sz="quarter" idx="12"/>
          </p:nvPr>
        </p:nvSpPr>
        <p:spPr/>
        <p:txBody>
          <a:bodyPr/>
          <a:lstStyle/>
          <a:p>
            <a:fld id="{B82CCC60-E8CD-4174-8B1A-7DF615B22EEF}" type="slidenum">
              <a:rPr lang="en-US" smtClean="0"/>
              <a:pPr/>
              <a:t>10</a:t>
            </a:fld>
            <a:endParaRPr lang="en-US"/>
          </a:p>
        </p:txBody>
      </p:sp>
    </p:spTree>
    <p:extLst>
      <p:ext uri="{BB962C8B-B14F-4D97-AF65-F5344CB8AC3E}">
        <p14:creationId xmlns:p14="http://schemas.microsoft.com/office/powerpoint/2010/main" val="1620268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CD4B3-D61D-7CF1-9A50-458E6DB85776}"/>
              </a:ext>
            </a:extLst>
          </p:cNvPr>
          <p:cNvSpPr>
            <a:spLocks noGrp="1"/>
          </p:cNvSpPr>
          <p:nvPr>
            <p:ph type="title"/>
          </p:nvPr>
        </p:nvSpPr>
        <p:spPr/>
        <p:txBody>
          <a:bodyPr/>
          <a:lstStyle/>
          <a:p>
            <a:endParaRPr lang="en-IN" dirty="0"/>
          </a:p>
        </p:txBody>
      </p:sp>
      <p:pic>
        <p:nvPicPr>
          <p:cNvPr id="5" name="Picture 4">
            <a:extLst>
              <a:ext uri="{FF2B5EF4-FFF2-40B4-BE49-F238E27FC236}">
                <a16:creationId xmlns:a16="http://schemas.microsoft.com/office/drawing/2014/main" id="{FBB87932-F55F-3F9E-1335-0507B568CFC5}"/>
              </a:ext>
            </a:extLst>
          </p:cNvPr>
          <p:cNvPicPr>
            <a:picLocks noChangeAspect="1"/>
          </p:cNvPicPr>
          <p:nvPr/>
        </p:nvPicPr>
        <p:blipFill rotWithShape="1">
          <a:blip r:embed="rId2"/>
          <a:srcRect l="7119" t="22579" r="44831" b="32656"/>
          <a:stretch/>
        </p:blipFill>
        <p:spPr>
          <a:xfrm>
            <a:off x="0" y="-58186"/>
            <a:ext cx="9119312" cy="5201686"/>
          </a:xfrm>
          <a:prstGeom prst="rect">
            <a:avLst/>
          </a:prstGeom>
        </p:spPr>
      </p:pic>
      <p:sp>
        <p:nvSpPr>
          <p:cNvPr id="3" name="Date Placeholder 2">
            <a:extLst>
              <a:ext uri="{FF2B5EF4-FFF2-40B4-BE49-F238E27FC236}">
                <a16:creationId xmlns:a16="http://schemas.microsoft.com/office/drawing/2014/main" id="{371E529F-5E22-BFC6-F7D8-0836CFB56067}"/>
              </a:ext>
            </a:extLst>
          </p:cNvPr>
          <p:cNvSpPr>
            <a:spLocks noGrp="1"/>
          </p:cNvSpPr>
          <p:nvPr>
            <p:ph type="dt" sz="half" idx="10"/>
          </p:nvPr>
        </p:nvSpPr>
        <p:spPr/>
        <p:txBody>
          <a:bodyPr/>
          <a:lstStyle/>
          <a:p>
            <a:fld id="{E467F3DC-B8A9-433E-B201-2A98410DE174}" type="datetime1">
              <a:rPr lang="en-US" smtClean="0"/>
              <a:t>2/2/2023</a:t>
            </a:fld>
            <a:endParaRPr lang="en-US"/>
          </a:p>
        </p:txBody>
      </p:sp>
      <p:sp>
        <p:nvSpPr>
          <p:cNvPr id="4" name="Footer Placeholder 3">
            <a:extLst>
              <a:ext uri="{FF2B5EF4-FFF2-40B4-BE49-F238E27FC236}">
                <a16:creationId xmlns:a16="http://schemas.microsoft.com/office/drawing/2014/main" id="{7B27DEB7-D2BA-EC2D-50E1-ABEE3EF68AA7}"/>
              </a:ext>
            </a:extLst>
          </p:cNvPr>
          <p:cNvSpPr>
            <a:spLocks noGrp="1"/>
          </p:cNvSpPr>
          <p:nvPr>
            <p:ph type="ftr" sz="quarter" idx="11"/>
          </p:nvPr>
        </p:nvSpPr>
        <p:spPr/>
        <p:txBody>
          <a:bodyPr/>
          <a:lstStyle/>
          <a:p>
            <a:r>
              <a:rPr lang="en-US"/>
              <a:t>Introduction to NoSQL</a:t>
            </a:r>
            <a:endParaRPr lang="en-US" dirty="0"/>
          </a:p>
        </p:txBody>
      </p:sp>
      <p:sp>
        <p:nvSpPr>
          <p:cNvPr id="6" name="Slide Number Placeholder 5">
            <a:extLst>
              <a:ext uri="{FF2B5EF4-FFF2-40B4-BE49-F238E27FC236}">
                <a16:creationId xmlns:a16="http://schemas.microsoft.com/office/drawing/2014/main" id="{23BD0A69-1743-41FC-2222-A7203A13ED51}"/>
              </a:ext>
            </a:extLst>
          </p:cNvPr>
          <p:cNvSpPr>
            <a:spLocks noGrp="1"/>
          </p:cNvSpPr>
          <p:nvPr>
            <p:ph type="sldNum" sz="quarter" idx="12"/>
          </p:nvPr>
        </p:nvSpPr>
        <p:spPr/>
        <p:txBody>
          <a:bodyPr/>
          <a:lstStyle/>
          <a:p>
            <a:fld id="{B82CCC60-E8CD-4174-8B1A-7DF615B22EEF}" type="slidenum">
              <a:rPr lang="en-US" smtClean="0"/>
              <a:pPr/>
              <a:t>11</a:t>
            </a:fld>
            <a:endParaRPr lang="en-US"/>
          </a:p>
        </p:txBody>
      </p:sp>
    </p:spTree>
    <p:extLst>
      <p:ext uri="{BB962C8B-B14F-4D97-AF65-F5344CB8AC3E}">
        <p14:creationId xmlns:p14="http://schemas.microsoft.com/office/powerpoint/2010/main" val="2422059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54661"/>
            <a:ext cx="8259098" cy="763526"/>
          </a:xfrm>
        </p:spPr>
        <p:txBody>
          <a:bodyPr>
            <a:normAutofit/>
          </a:bodyPr>
          <a:lstStyle/>
          <a:p>
            <a:pPr algn="ctr"/>
            <a:r>
              <a:rPr lang="en-IN" b="1" dirty="0">
                <a:solidFill>
                  <a:srgbClr val="25265E"/>
                </a:solidFill>
                <a:latin typeface="euclid_circular_a"/>
              </a:rPr>
              <a:t>What is NoSQL…?</a:t>
            </a:r>
            <a:endParaRPr lang="en-US" b="1" dirty="0">
              <a:solidFill>
                <a:srgbClr val="25265E"/>
              </a:solidFill>
              <a:latin typeface="euclid_circular_a"/>
            </a:endParaRPr>
          </a:p>
        </p:txBody>
      </p:sp>
      <p:pic>
        <p:nvPicPr>
          <p:cNvPr id="1028" name="Picture 4" descr="My Little Pony Friendship is Magic">
            <a:extLst>
              <a:ext uri="{FF2B5EF4-FFF2-40B4-BE49-F238E27FC236}">
                <a16:creationId xmlns:a16="http://schemas.microsoft.com/office/drawing/2014/main" id="{0FAFAF0D-80B6-429D-BC8C-92906B7918B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872917" y="1716434"/>
            <a:ext cx="5677343" cy="3417760"/>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C4D19802-EFD9-08F1-6A48-0882D19F8942}"/>
              </a:ext>
            </a:extLst>
          </p:cNvPr>
          <p:cNvSpPr>
            <a:spLocks noGrp="1"/>
          </p:cNvSpPr>
          <p:nvPr>
            <p:ph type="dt" sz="half" idx="10"/>
          </p:nvPr>
        </p:nvSpPr>
        <p:spPr/>
        <p:txBody>
          <a:bodyPr/>
          <a:lstStyle/>
          <a:p>
            <a:fld id="{04A243DE-AD8B-4533-BDBD-CEDFC49B525F}" type="datetime1">
              <a:rPr lang="en-US" smtClean="0"/>
              <a:t>2/2/2023</a:t>
            </a:fld>
            <a:endParaRPr lang="en-US"/>
          </a:p>
        </p:txBody>
      </p:sp>
      <p:sp>
        <p:nvSpPr>
          <p:cNvPr id="4" name="Footer Placeholder 3">
            <a:extLst>
              <a:ext uri="{FF2B5EF4-FFF2-40B4-BE49-F238E27FC236}">
                <a16:creationId xmlns:a16="http://schemas.microsoft.com/office/drawing/2014/main" id="{BD274ACD-2ADA-C35F-6C18-75E5B2487B96}"/>
              </a:ext>
            </a:extLst>
          </p:cNvPr>
          <p:cNvSpPr>
            <a:spLocks noGrp="1"/>
          </p:cNvSpPr>
          <p:nvPr>
            <p:ph type="ftr" sz="quarter" idx="11"/>
          </p:nvPr>
        </p:nvSpPr>
        <p:spPr/>
        <p:txBody>
          <a:bodyPr/>
          <a:lstStyle/>
          <a:p>
            <a:r>
              <a:rPr lang="en-US"/>
              <a:t>Introduction to NoSQL</a:t>
            </a:r>
          </a:p>
        </p:txBody>
      </p:sp>
      <p:sp>
        <p:nvSpPr>
          <p:cNvPr id="5" name="Slide Number Placeholder 4">
            <a:extLst>
              <a:ext uri="{FF2B5EF4-FFF2-40B4-BE49-F238E27FC236}">
                <a16:creationId xmlns:a16="http://schemas.microsoft.com/office/drawing/2014/main" id="{AF8CDAE7-D2C4-EDB3-ECDA-8EDA8C03091A}"/>
              </a:ext>
            </a:extLst>
          </p:cNvPr>
          <p:cNvSpPr>
            <a:spLocks noGrp="1"/>
          </p:cNvSpPr>
          <p:nvPr>
            <p:ph type="sldNum" sz="quarter" idx="12"/>
          </p:nvPr>
        </p:nvSpPr>
        <p:spPr/>
        <p:txBody>
          <a:bodyPr/>
          <a:lstStyle/>
          <a:p>
            <a:fld id="{B82CCC60-E8CD-4174-8B1A-7DF615B22EEF}" type="slidenum">
              <a:rPr lang="en-US" smtClean="0"/>
              <a:pPr/>
              <a:t>12</a:t>
            </a:fld>
            <a:endParaRPr lang="en-US"/>
          </a:p>
        </p:txBody>
      </p:sp>
    </p:spTree>
    <p:extLst>
      <p:ext uri="{BB962C8B-B14F-4D97-AF65-F5344CB8AC3E}">
        <p14:creationId xmlns:p14="http://schemas.microsoft.com/office/powerpoint/2010/main" val="4142461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6EE8A-6B01-F4DA-CE9A-CB3959D6613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B733604-4CA6-9DBD-CB0E-55528ADA3E1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72A547B-2AE6-87C8-1A0B-E78CAFA291CF}"/>
              </a:ext>
            </a:extLst>
          </p:cNvPr>
          <p:cNvPicPr>
            <a:picLocks noChangeAspect="1"/>
          </p:cNvPicPr>
          <p:nvPr/>
        </p:nvPicPr>
        <p:blipFill>
          <a:blip r:embed="rId2"/>
          <a:stretch>
            <a:fillRect/>
          </a:stretch>
        </p:blipFill>
        <p:spPr>
          <a:xfrm>
            <a:off x="0" y="0"/>
            <a:ext cx="9144000" cy="5143500"/>
          </a:xfrm>
          <a:prstGeom prst="rect">
            <a:avLst/>
          </a:prstGeom>
        </p:spPr>
      </p:pic>
      <p:sp>
        <p:nvSpPr>
          <p:cNvPr id="7" name="TextBox 6">
            <a:extLst>
              <a:ext uri="{FF2B5EF4-FFF2-40B4-BE49-F238E27FC236}">
                <a16:creationId xmlns:a16="http://schemas.microsoft.com/office/drawing/2014/main" id="{539D3778-470D-F2D3-6FA7-A468AB03B9BF}"/>
              </a:ext>
            </a:extLst>
          </p:cNvPr>
          <p:cNvSpPr txBox="1"/>
          <p:nvPr/>
        </p:nvSpPr>
        <p:spPr>
          <a:xfrm>
            <a:off x="5312535" y="3395525"/>
            <a:ext cx="2240923" cy="584775"/>
          </a:xfrm>
          <a:prstGeom prst="rect">
            <a:avLst/>
          </a:prstGeom>
          <a:noFill/>
        </p:spPr>
        <p:txBody>
          <a:bodyPr wrap="square" rtlCol="0">
            <a:spAutoFit/>
          </a:bodyPr>
          <a:lstStyle/>
          <a:p>
            <a:r>
              <a:rPr lang="en-US" sz="3200" b="1" dirty="0">
                <a:solidFill>
                  <a:schemeClr val="accent1">
                    <a:lumMod val="50000"/>
                  </a:schemeClr>
                </a:solidFill>
                <a:latin typeface="+mj-lt"/>
              </a:rPr>
              <a:t>Or Non-SQL</a:t>
            </a:r>
            <a:endParaRPr lang="en-IN" sz="1600" b="1" dirty="0">
              <a:solidFill>
                <a:schemeClr val="accent1">
                  <a:lumMod val="50000"/>
                </a:schemeClr>
              </a:solidFill>
              <a:latin typeface="+mj-lt"/>
            </a:endParaRPr>
          </a:p>
        </p:txBody>
      </p:sp>
      <p:sp>
        <p:nvSpPr>
          <p:cNvPr id="4" name="Date Placeholder 3">
            <a:extLst>
              <a:ext uri="{FF2B5EF4-FFF2-40B4-BE49-F238E27FC236}">
                <a16:creationId xmlns:a16="http://schemas.microsoft.com/office/drawing/2014/main" id="{73B9300F-1C21-AC2C-DE07-8507AFE69A48}"/>
              </a:ext>
            </a:extLst>
          </p:cNvPr>
          <p:cNvSpPr>
            <a:spLocks noGrp="1"/>
          </p:cNvSpPr>
          <p:nvPr>
            <p:ph type="dt" sz="half" idx="10"/>
          </p:nvPr>
        </p:nvSpPr>
        <p:spPr/>
        <p:txBody>
          <a:bodyPr/>
          <a:lstStyle/>
          <a:p>
            <a:fld id="{13696DDC-391C-4DD3-B946-689771915396}" type="datetime1">
              <a:rPr lang="en-US" smtClean="0"/>
              <a:t>2/2/2023</a:t>
            </a:fld>
            <a:endParaRPr lang="en-US"/>
          </a:p>
        </p:txBody>
      </p:sp>
      <p:sp>
        <p:nvSpPr>
          <p:cNvPr id="6" name="Footer Placeholder 5">
            <a:extLst>
              <a:ext uri="{FF2B5EF4-FFF2-40B4-BE49-F238E27FC236}">
                <a16:creationId xmlns:a16="http://schemas.microsoft.com/office/drawing/2014/main" id="{1D7ADBEC-1034-5E9C-7D65-7C0B619A3E29}"/>
              </a:ext>
            </a:extLst>
          </p:cNvPr>
          <p:cNvSpPr>
            <a:spLocks noGrp="1"/>
          </p:cNvSpPr>
          <p:nvPr>
            <p:ph type="ftr" sz="quarter" idx="11"/>
          </p:nvPr>
        </p:nvSpPr>
        <p:spPr/>
        <p:txBody>
          <a:bodyPr/>
          <a:lstStyle/>
          <a:p>
            <a:r>
              <a:rPr lang="en-US"/>
              <a:t>Introduction to NoSQL</a:t>
            </a:r>
            <a:endParaRPr lang="en-US" dirty="0"/>
          </a:p>
        </p:txBody>
      </p:sp>
      <p:sp>
        <p:nvSpPr>
          <p:cNvPr id="8" name="Slide Number Placeholder 7">
            <a:extLst>
              <a:ext uri="{FF2B5EF4-FFF2-40B4-BE49-F238E27FC236}">
                <a16:creationId xmlns:a16="http://schemas.microsoft.com/office/drawing/2014/main" id="{92CB1A77-0DE2-1D02-BB07-9EA6EE12E656}"/>
              </a:ext>
            </a:extLst>
          </p:cNvPr>
          <p:cNvSpPr>
            <a:spLocks noGrp="1"/>
          </p:cNvSpPr>
          <p:nvPr>
            <p:ph type="sldNum" sz="quarter" idx="12"/>
          </p:nvPr>
        </p:nvSpPr>
        <p:spPr/>
        <p:txBody>
          <a:bodyPr/>
          <a:lstStyle/>
          <a:p>
            <a:fld id="{B82CCC60-E8CD-4174-8B1A-7DF615B22EEF}" type="slidenum">
              <a:rPr lang="en-US" smtClean="0"/>
              <a:pPr/>
              <a:t>13</a:t>
            </a:fld>
            <a:endParaRPr lang="en-US"/>
          </a:p>
        </p:txBody>
      </p:sp>
    </p:spTree>
    <p:extLst>
      <p:ext uri="{BB962C8B-B14F-4D97-AF65-F5344CB8AC3E}">
        <p14:creationId xmlns:p14="http://schemas.microsoft.com/office/powerpoint/2010/main" val="2792158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0E262-3A66-BBB1-ADA4-3DEABB5E529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9604437-2546-D9FF-616C-3EA24DE9564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44C373E-3ED6-0B19-958B-1E88CF006D5B}"/>
              </a:ext>
            </a:extLst>
          </p:cNvPr>
          <p:cNvPicPr>
            <a:picLocks noChangeAspect="1"/>
          </p:cNvPicPr>
          <p:nvPr/>
        </p:nvPicPr>
        <p:blipFill>
          <a:blip r:embed="rId2"/>
          <a:stretch>
            <a:fillRect/>
          </a:stretch>
        </p:blipFill>
        <p:spPr>
          <a:xfrm>
            <a:off x="0" y="0"/>
            <a:ext cx="9144000" cy="5143500"/>
          </a:xfrm>
          <a:prstGeom prst="rect">
            <a:avLst/>
          </a:prstGeom>
        </p:spPr>
      </p:pic>
      <p:pic>
        <p:nvPicPr>
          <p:cNvPr id="6" name="Picture 5">
            <a:extLst>
              <a:ext uri="{FF2B5EF4-FFF2-40B4-BE49-F238E27FC236}">
                <a16:creationId xmlns:a16="http://schemas.microsoft.com/office/drawing/2014/main" id="{7F1A1CDC-0D1A-3959-3CD6-17A14E4A6ED4}"/>
              </a:ext>
            </a:extLst>
          </p:cNvPr>
          <p:cNvPicPr>
            <a:picLocks noChangeAspect="1"/>
          </p:cNvPicPr>
          <p:nvPr/>
        </p:nvPicPr>
        <p:blipFill rotWithShape="1">
          <a:blip r:embed="rId2"/>
          <a:srcRect t="17694" r="83991" b="73167"/>
          <a:stretch/>
        </p:blipFill>
        <p:spPr>
          <a:xfrm>
            <a:off x="81567" y="51515"/>
            <a:ext cx="1463899" cy="470079"/>
          </a:xfrm>
          <a:prstGeom prst="rect">
            <a:avLst/>
          </a:prstGeom>
        </p:spPr>
      </p:pic>
      <p:sp>
        <p:nvSpPr>
          <p:cNvPr id="4" name="Date Placeholder 3">
            <a:extLst>
              <a:ext uri="{FF2B5EF4-FFF2-40B4-BE49-F238E27FC236}">
                <a16:creationId xmlns:a16="http://schemas.microsoft.com/office/drawing/2014/main" id="{2FBFB3E4-146B-6258-0F0A-CDD8359E545C}"/>
              </a:ext>
            </a:extLst>
          </p:cNvPr>
          <p:cNvSpPr>
            <a:spLocks noGrp="1"/>
          </p:cNvSpPr>
          <p:nvPr>
            <p:ph type="dt" sz="half" idx="10"/>
          </p:nvPr>
        </p:nvSpPr>
        <p:spPr/>
        <p:txBody>
          <a:bodyPr/>
          <a:lstStyle/>
          <a:p>
            <a:fld id="{400356FB-F388-4E45-B9AB-1ADFEDD8F5BC}" type="datetime1">
              <a:rPr lang="en-US" smtClean="0"/>
              <a:t>2/2/2023</a:t>
            </a:fld>
            <a:endParaRPr lang="en-US"/>
          </a:p>
        </p:txBody>
      </p:sp>
      <p:sp>
        <p:nvSpPr>
          <p:cNvPr id="7" name="Footer Placeholder 6">
            <a:extLst>
              <a:ext uri="{FF2B5EF4-FFF2-40B4-BE49-F238E27FC236}">
                <a16:creationId xmlns:a16="http://schemas.microsoft.com/office/drawing/2014/main" id="{5DAEA920-6803-D19C-31CB-EDC841CDBF6D}"/>
              </a:ext>
            </a:extLst>
          </p:cNvPr>
          <p:cNvSpPr>
            <a:spLocks noGrp="1"/>
          </p:cNvSpPr>
          <p:nvPr>
            <p:ph type="ftr" sz="quarter" idx="11"/>
          </p:nvPr>
        </p:nvSpPr>
        <p:spPr/>
        <p:txBody>
          <a:bodyPr/>
          <a:lstStyle/>
          <a:p>
            <a:r>
              <a:rPr lang="en-US"/>
              <a:t>Introduction to NoSQL</a:t>
            </a:r>
            <a:endParaRPr lang="en-US" dirty="0"/>
          </a:p>
        </p:txBody>
      </p:sp>
      <p:sp>
        <p:nvSpPr>
          <p:cNvPr id="8" name="Slide Number Placeholder 7">
            <a:extLst>
              <a:ext uri="{FF2B5EF4-FFF2-40B4-BE49-F238E27FC236}">
                <a16:creationId xmlns:a16="http://schemas.microsoft.com/office/drawing/2014/main" id="{E70111C3-C7EF-1D32-5862-B4C13E38423B}"/>
              </a:ext>
            </a:extLst>
          </p:cNvPr>
          <p:cNvSpPr>
            <a:spLocks noGrp="1"/>
          </p:cNvSpPr>
          <p:nvPr>
            <p:ph type="sldNum" sz="quarter" idx="12"/>
          </p:nvPr>
        </p:nvSpPr>
        <p:spPr/>
        <p:txBody>
          <a:bodyPr/>
          <a:lstStyle/>
          <a:p>
            <a:fld id="{B82CCC60-E8CD-4174-8B1A-7DF615B22EEF}" type="slidenum">
              <a:rPr lang="en-US" smtClean="0"/>
              <a:pPr/>
              <a:t>14</a:t>
            </a:fld>
            <a:endParaRPr lang="en-US"/>
          </a:p>
        </p:txBody>
      </p:sp>
    </p:spTree>
    <p:extLst>
      <p:ext uri="{BB962C8B-B14F-4D97-AF65-F5344CB8AC3E}">
        <p14:creationId xmlns:p14="http://schemas.microsoft.com/office/powerpoint/2010/main" val="1692739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5B4CCA-6C50-4D0C-A135-3439A773798B}"/>
              </a:ext>
            </a:extLst>
          </p:cNvPr>
          <p:cNvSpPr>
            <a:spLocks noGrp="1"/>
          </p:cNvSpPr>
          <p:nvPr>
            <p:ph idx="1"/>
          </p:nvPr>
        </p:nvSpPr>
        <p:spPr>
          <a:xfrm>
            <a:off x="4564744" y="377754"/>
            <a:ext cx="4413952" cy="4526431"/>
          </a:xfrm>
        </p:spPr>
        <p:txBody>
          <a:bodyPr>
            <a:normAutofit/>
          </a:bodyPr>
          <a:lstStyle/>
          <a:p>
            <a:pPr algn="just">
              <a:lnSpc>
                <a:spcPct val="120000"/>
              </a:lnSpc>
            </a:pPr>
            <a:r>
              <a:rPr lang="en-US" sz="1400" b="1" dirty="0">
                <a:solidFill>
                  <a:srgbClr val="FF0000"/>
                </a:solidFill>
                <a:latin typeface="Open Sans" panose="020B0606030504020204" pitchFamily="34" charset="0"/>
              </a:rPr>
              <a:t>NoSQL, or “not only SQL,” </a:t>
            </a:r>
            <a:r>
              <a:rPr lang="en-US" sz="1400" dirty="0">
                <a:solidFill>
                  <a:srgbClr val="333333"/>
                </a:solidFill>
                <a:latin typeface="Open Sans" panose="020B0606030504020204" pitchFamily="34" charset="0"/>
              </a:rPr>
              <a:t>is a class of databases designed for more flexible data management than relational databases. </a:t>
            </a:r>
          </a:p>
          <a:p>
            <a:pPr algn="just">
              <a:lnSpc>
                <a:spcPct val="120000"/>
              </a:lnSpc>
            </a:pPr>
            <a:r>
              <a:rPr lang="en-US" sz="1400" dirty="0">
                <a:solidFill>
                  <a:srgbClr val="333333"/>
                </a:solidFill>
                <a:latin typeface="Open Sans" panose="020B0606030504020204" pitchFamily="34" charset="0"/>
              </a:rPr>
              <a:t>NoSQL databases come in many different shapes and sizes, but they all have one thing in common – they don’t use the traditional table-based structure of relational databases.</a:t>
            </a:r>
          </a:p>
          <a:p>
            <a:pPr algn="just">
              <a:lnSpc>
                <a:spcPct val="120000"/>
              </a:lnSpc>
            </a:pPr>
            <a:r>
              <a:rPr lang="en-US" sz="1600" dirty="0">
                <a:solidFill>
                  <a:srgbClr val="333333"/>
                </a:solidFill>
                <a:latin typeface="Open Sans" panose="020B0606030504020204" pitchFamily="34" charset="0"/>
              </a:rPr>
              <a:t>These types of databases are also known as ‘Not only SQL’, ‘non-SQL’ or ‘non-relational databases, as it also allows and supports SQL programming languages. </a:t>
            </a:r>
          </a:p>
          <a:p>
            <a:pPr algn="just">
              <a:lnSpc>
                <a:spcPct val="120000"/>
              </a:lnSpc>
            </a:pPr>
            <a:r>
              <a:rPr lang="en-US" sz="1600" dirty="0">
                <a:solidFill>
                  <a:srgbClr val="333333"/>
                </a:solidFill>
                <a:latin typeface="Open Sans" panose="020B0606030504020204" pitchFamily="34" charset="0"/>
              </a:rPr>
              <a:t>The NoSQL databases are progressively applied to big data applications, as well as many other web-based applications.</a:t>
            </a:r>
            <a:endParaRPr lang="en-IN" sz="1600" dirty="0">
              <a:solidFill>
                <a:srgbClr val="333333"/>
              </a:solidFill>
              <a:latin typeface="Open Sans" panose="020B0606030504020204" pitchFamily="34" charset="0"/>
            </a:endParaRPr>
          </a:p>
        </p:txBody>
      </p:sp>
      <p:pic>
        <p:nvPicPr>
          <p:cNvPr id="3074" name="Picture 2">
            <a:extLst>
              <a:ext uri="{FF2B5EF4-FFF2-40B4-BE49-F238E27FC236}">
                <a16:creationId xmlns:a16="http://schemas.microsoft.com/office/drawing/2014/main" id="{D7D1660F-CE2C-EEFC-8CB4-B662D088D3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52" b="8979"/>
          <a:stretch/>
        </p:blipFill>
        <p:spPr bwMode="auto">
          <a:xfrm>
            <a:off x="0" y="102393"/>
            <a:ext cx="4637313" cy="4592977"/>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B7A4B1A3-9EC6-D5F7-BD6D-5D0D42092FE5}"/>
              </a:ext>
            </a:extLst>
          </p:cNvPr>
          <p:cNvSpPr>
            <a:spLocks noGrp="1"/>
          </p:cNvSpPr>
          <p:nvPr>
            <p:ph type="dt" sz="half" idx="10"/>
          </p:nvPr>
        </p:nvSpPr>
        <p:spPr/>
        <p:txBody>
          <a:bodyPr/>
          <a:lstStyle/>
          <a:p>
            <a:fld id="{7B62AED8-323A-43F1-A0C5-10FC018B0154}" type="datetime1">
              <a:rPr lang="en-US" smtClean="0"/>
              <a:t>2/2/2023</a:t>
            </a:fld>
            <a:endParaRPr lang="en-US"/>
          </a:p>
        </p:txBody>
      </p:sp>
      <p:sp>
        <p:nvSpPr>
          <p:cNvPr id="5" name="Footer Placeholder 4">
            <a:extLst>
              <a:ext uri="{FF2B5EF4-FFF2-40B4-BE49-F238E27FC236}">
                <a16:creationId xmlns:a16="http://schemas.microsoft.com/office/drawing/2014/main" id="{B37F7C92-E8B9-47AA-6BDD-B39B8C4DFFE0}"/>
              </a:ext>
            </a:extLst>
          </p:cNvPr>
          <p:cNvSpPr>
            <a:spLocks noGrp="1"/>
          </p:cNvSpPr>
          <p:nvPr>
            <p:ph type="ftr" sz="quarter" idx="11"/>
          </p:nvPr>
        </p:nvSpPr>
        <p:spPr/>
        <p:txBody>
          <a:bodyPr/>
          <a:lstStyle/>
          <a:p>
            <a:r>
              <a:rPr lang="en-US"/>
              <a:t>Introduction to NoSQL</a:t>
            </a:r>
            <a:endParaRPr lang="en-US" dirty="0"/>
          </a:p>
        </p:txBody>
      </p:sp>
      <p:sp>
        <p:nvSpPr>
          <p:cNvPr id="6" name="Slide Number Placeholder 5">
            <a:extLst>
              <a:ext uri="{FF2B5EF4-FFF2-40B4-BE49-F238E27FC236}">
                <a16:creationId xmlns:a16="http://schemas.microsoft.com/office/drawing/2014/main" id="{E309A0C2-8548-BB70-55FA-9CDC6604686E}"/>
              </a:ext>
            </a:extLst>
          </p:cNvPr>
          <p:cNvSpPr>
            <a:spLocks noGrp="1"/>
          </p:cNvSpPr>
          <p:nvPr>
            <p:ph type="sldNum" sz="quarter" idx="12"/>
          </p:nvPr>
        </p:nvSpPr>
        <p:spPr/>
        <p:txBody>
          <a:bodyPr/>
          <a:lstStyle/>
          <a:p>
            <a:fld id="{B82CCC60-E8CD-4174-8B1A-7DF615B22EEF}" type="slidenum">
              <a:rPr lang="en-US" smtClean="0"/>
              <a:pPr/>
              <a:t>15</a:t>
            </a:fld>
            <a:endParaRPr lang="en-US"/>
          </a:p>
        </p:txBody>
      </p:sp>
    </p:spTree>
    <p:extLst>
      <p:ext uri="{BB962C8B-B14F-4D97-AF65-F5344CB8AC3E}">
        <p14:creationId xmlns:p14="http://schemas.microsoft.com/office/powerpoint/2010/main" val="3686395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5B5C4-6B31-4161-ABE5-05549ED9A326}"/>
              </a:ext>
            </a:extLst>
          </p:cNvPr>
          <p:cNvSpPr>
            <a:spLocks noGrp="1"/>
          </p:cNvSpPr>
          <p:nvPr>
            <p:ph type="title"/>
          </p:nvPr>
        </p:nvSpPr>
        <p:spPr>
          <a:xfrm>
            <a:off x="2221397" y="19736"/>
            <a:ext cx="6289254" cy="725349"/>
          </a:xfrm>
        </p:spPr>
        <p:txBody>
          <a:bodyPr>
            <a:normAutofit fontScale="90000"/>
          </a:bodyPr>
          <a:lstStyle/>
          <a:p>
            <a:r>
              <a:rPr lang="en-US" dirty="0"/>
              <a:t>Understand the structure of NoSQL </a:t>
            </a:r>
            <a:endParaRPr lang="en-IN" dirty="0"/>
          </a:p>
        </p:txBody>
      </p:sp>
      <p:sp>
        <p:nvSpPr>
          <p:cNvPr id="3" name="Content Placeholder 2">
            <a:extLst>
              <a:ext uri="{FF2B5EF4-FFF2-40B4-BE49-F238E27FC236}">
                <a16:creationId xmlns:a16="http://schemas.microsoft.com/office/drawing/2014/main" id="{E6243D6C-2E09-4A02-8C54-A04180B8737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0032FB5-1755-4A37-B131-63234722C4A5}"/>
              </a:ext>
            </a:extLst>
          </p:cNvPr>
          <p:cNvPicPr>
            <a:picLocks noChangeAspect="1"/>
          </p:cNvPicPr>
          <p:nvPr/>
        </p:nvPicPr>
        <p:blipFill rotWithShape="1">
          <a:blip r:embed="rId2"/>
          <a:srcRect l="15194" t="27700" r="24574" b="9871"/>
          <a:stretch/>
        </p:blipFill>
        <p:spPr>
          <a:xfrm>
            <a:off x="2162629" y="850662"/>
            <a:ext cx="6814457" cy="3972907"/>
          </a:xfrm>
          <a:prstGeom prst="rect">
            <a:avLst/>
          </a:prstGeom>
        </p:spPr>
      </p:pic>
      <p:sp>
        <p:nvSpPr>
          <p:cNvPr id="4" name="Date Placeholder 3">
            <a:extLst>
              <a:ext uri="{FF2B5EF4-FFF2-40B4-BE49-F238E27FC236}">
                <a16:creationId xmlns:a16="http://schemas.microsoft.com/office/drawing/2014/main" id="{04886D8D-A90F-6FFF-0FA7-2D4CE5B4785E}"/>
              </a:ext>
            </a:extLst>
          </p:cNvPr>
          <p:cNvSpPr>
            <a:spLocks noGrp="1"/>
          </p:cNvSpPr>
          <p:nvPr>
            <p:ph type="dt" sz="half" idx="10"/>
          </p:nvPr>
        </p:nvSpPr>
        <p:spPr/>
        <p:txBody>
          <a:bodyPr/>
          <a:lstStyle/>
          <a:p>
            <a:fld id="{6FDBEC2B-4B18-4A55-A4FB-4C0E914A28F2}" type="datetime1">
              <a:rPr lang="en-US" smtClean="0"/>
              <a:t>2/2/2023</a:t>
            </a:fld>
            <a:endParaRPr lang="en-US"/>
          </a:p>
        </p:txBody>
      </p:sp>
      <p:sp>
        <p:nvSpPr>
          <p:cNvPr id="6" name="Footer Placeholder 5">
            <a:extLst>
              <a:ext uri="{FF2B5EF4-FFF2-40B4-BE49-F238E27FC236}">
                <a16:creationId xmlns:a16="http://schemas.microsoft.com/office/drawing/2014/main" id="{EE2BBDDD-0C75-F23F-C559-C6B0A648B5C1}"/>
              </a:ext>
            </a:extLst>
          </p:cNvPr>
          <p:cNvSpPr>
            <a:spLocks noGrp="1"/>
          </p:cNvSpPr>
          <p:nvPr>
            <p:ph type="ftr" sz="quarter" idx="11"/>
          </p:nvPr>
        </p:nvSpPr>
        <p:spPr/>
        <p:txBody>
          <a:bodyPr/>
          <a:lstStyle/>
          <a:p>
            <a:r>
              <a:rPr lang="en-US"/>
              <a:t>Introduction to NoSQL</a:t>
            </a:r>
            <a:endParaRPr lang="en-US" dirty="0"/>
          </a:p>
        </p:txBody>
      </p:sp>
      <p:sp>
        <p:nvSpPr>
          <p:cNvPr id="7" name="Slide Number Placeholder 6">
            <a:extLst>
              <a:ext uri="{FF2B5EF4-FFF2-40B4-BE49-F238E27FC236}">
                <a16:creationId xmlns:a16="http://schemas.microsoft.com/office/drawing/2014/main" id="{C1A42F6B-1CFA-C3A8-9FA1-A1F89D05CF2F}"/>
              </a:ext>
            </a:extLst>
          </p:cNvPr>
          <p:cNvSpPr>
            <a:spLocks noGrp="1"/>
          </p:cNvSpPr>
          <p:nvPr>
            <p:ph type="sldNum" sz="quarter" idx="12"/>
          </p:nvPr>
        </p:nvSpPr>
        <p:spPr/>
        <p:txBody>
          <a:bodyPr/>
          <a:lstStyle/>
          <a:p>
            <a:fld id="{B82CCC60-E8CD-4174-8B1A-7DF615B22EEF}" type="slidenum">
              <a:rPr lang="en-US" smtClean="0"/>
              <a:pPr/>
              <a:t>16</a:t>
            </a:fld>
            <a:endParaRPr lang="en-US"/>
          </a:p>
        </p:txBody>
      </p:sp>
    </p:spTree>
    <p:extLst>
      <p:ext uri="{BB962C8B-B14F-4D97-AF65-F5344CB8AC3E}">
        <p14:creationId xmlns:p14="http://schemas.microsoft.com/office/powerpoint/2010/main" val="12085050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EEF4F-AEB5-D53E-F250-5600FE9DD87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5D75E34-024F-B186-8EC8-F5388A51A823}"/>
              </a:ext>
            </a:extLst>
          </p:cNvPr>
          <p:cNvSpPr>
            <a:spLocks noGrp="1"/>
          </p:cNvSpPr>
          <p:nvPr>
            <p:ph idx="1"/>
          </p:nvPr>
        </p:nvSpPr>
        <p:spPr/>
        <p:txBody>
          <a:bodyPr/>
          <a:lstStyle/>
          <a:p>
            <a:endParaRPr lang="en-IN"/>
          </a:p>
        </p:txBody>
      </p:sp>
      <p:pic>
        <p:nvPicPr>
          <p:cNvPr id="2050" name="Picture 2" descr="Types of NoSQL Databases - GeeksforGeeks">
            <a:extLst>
              <a:ext uri="{FF2B5EF4-FFF2-40B4-BE49-F238E27FC236}">
                <a16:creationId xmlns:a16="http://schemas.microsoft.com/office/drawing/2014/main" id="{107929F2-2150-E66C-70BA-4AC746C9B2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AE50B33-39D0-0DA2-670B-B5A70834D6D4}"/>
              </a:ext>
            </a:extLst>
          </p:cNvPr>
          <p:cNvSpPr>
            <a:spLocks noGrp="1"/>
          </p:cNvSpPr>
          <p:nvPr>
            <p:ph type="dt" sz="half" idx="10"/>
          </p:nvPr>
        </p:nvSpPr>
        <p:spPr/>
        <p:txBody>
          <a:bodyPr/>
          <a:lstStyle/>
          <a:p>
            <a:fld id="{903F57F9-4351-4223-83AC-57F9DACA3DEF}" type="datetime1">
              <a:rPr lang="en-US" smtClean="0"/>
              <a:t>2/2/2023</a:t>
            </a:fld>
            <a:endParaRPr lang="en-US"/>
          </a:p>
        </p:txBody>
      </p:sp>
      <p:sp>
        <p:nvSpPr>
          <p:cNvPr id="5" name="Footer Placeholder 4">
            <a:extLst>
              <a:ext uri="{FF2B5EF4-FFF2-40B4-BE49-F238E27FC236}">
                <a16:creationId xmlns:a16="http://schemas.microsoft.com/office/drawing/2014/main" id="{6B1F6FD7-631F-AF4D-3A6F-45B64E43B68B}"/>
              </a:ext>
            </a:extLst>
          </p:cNvPr>
          <p:cNvSpPr>
            <a:spLocks noGrp="1"/>
          </p:cNvSpPr>
          <p:nvPr>
            <p:ph type="ftr" sz="quarter" idx="11"/>
          </p:nvPr>
        </p:nvSpPr>
        <p:spPr/>
        <p:txBody>
          <a:bodyPr/>
          <a:lstStyle/>
          <a:p>
            <a:r>
              <a:rPr lang="en-US"/>
              <a:t>Introduction to NoSQL</a:t>
            </a:r>
            <a:endParaRPr lang="en-US" dirty="0"/>
          </a:p>
        </p:txBody>
      </p:sp>
      <p:sp>
        <p:nvSpPr>
          <p:cNvPr id="6" name="Slide Number Placeholder 5">
            <a:extLst>
              <a:ext uri="{FF2B5EF4-FFF2-40B4-BE49-F238E27FC236}">
                <a16:creationId xmlns:a16="http://schemas.microsoft.com/office/drawing/2014/main" id="{BD29175B-D6CD-5E05-E544-357972F8CC13}"/>
              </a:ext>
            </a:extLst>
          </p:cNvPr>
          <p:cNvSpPr>
            <a:spLocks noGrp="1"/>
          </p:cNvSpPr>
          <p:nvPr>
            <p:ph type="sldNum" sz="quarter" idx="12"/>
          </p:nvPr>
        </p:nvSpPr>
        <p:spPr/>
        <p:txBody>
          <a:bodyPr/>
          <a:lstStyle/>
          <a:p>
            <a:fld id="{B82CCC60-E8CD-4174-8B1A-7DF615B22EEF}" type="slidenum">
              <a:rPr lang="en-US" smtClean="0"/>
              <a:pPr/>
              <a:t>17</a:t>
            </a:fld>
            <a:endParaRPr lang="en-US"/>
          </a:p>
        </p:txBody>
      </p:sp>
    </p:spTree>
    <p:extLst>
      <p:ext uri="{BB962C8B-B14F-4D97-AF65-F5344CB8AC3E}">
        <p14:creationId xmlns:p14="http://schemas.microsoft.com/office/powerpoint/2010/main" val="74745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71FC9-149F-F1FA-5E14-A9D17784057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F4A5F0E-5B6F-9F28-C7C1-680F314FEA53}"/>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4A6DE704-D2E3-446E-F796-CEE7996ADB23}"/>
              </a:ext>
            </a:extLst>
          </p:cNvPr>
          <p:cNvSpPr>
            <a:spLocks noGrp="1"/>
          </p:cNvSpPr>
          <p:nvPr>
            <p:ph type="dt" sz="half" idx="10"/>
          </p:nvPr>
        </p:nvSpPr>
        <p:spPr/>
        <p:txBody>
          <a:bodyPr/>
          <a:lstStyle/>
          <a:p>
            <a:fld id="{1BAB71CB-4A8B-46C1-8D6F-8648CF9E9687}" type="datetime1">
              <a:rPr lang="en-US" smtClean="0"/>
              <a:t>2/2/2023</a:t>
            </a:fld>
            <a:endParaRPr lang="en-US"/>
          </a:p>
        </p:txBody>
      </p:sp>
      <p:sp>
        <p:nvSpPr>
          <p:cNvPr id="5" name="Footer Placeholder 4">
            <a:extLst>
              <a:ext uri="{FF2B5EF4-FFF2-40B4-BE49-F238E27FC236}">
                <a16:creationId xmlns:a16="http://schemas.microsoft.com/office/drawing/2014/main" id="{207620C1-0D80-7F7B-5573-98E748BF058A}"/>
              </a:ext>
            </a:extLst>
          </p:cNvPr>
          <p:cNvSpPr>
            <a:spLocks noGrp="1"/>
          </p:cNvSpPr>
          <p:nvPr>
            <p:ph type="ftr" sz="quarter" idx="11"/>
          </p:nvPr>
        </p:nvSpPr>
        <p:spPr/>
        <p:txBody>
          <a:bodyPr/>
          <a:lstStyle/>
          <a:p>
            <a:r>
              <a:rPr lang="en-US"/>
              <a:t>Introduction to NoSQL</a:t>
            </a:r>
            <a:endParaRPr lang="en-US" dirty="0"/>
          </a:p>
        </p:txBody>
      </p:sp>
      <p:sp>
        <p:nvSpPr>
          <p:cNvPr id="6" name="Slide Number Placeholder 5">
            <a:extLst>
              <a:ext uri="{FF2B5EF4-FFF2-40B4-BE49-F238E27FC236}">
                <a16:creationId xmlns:a16="http://schemas.microsoft.com/office/drawing/2014/main" id="{EC46A986-4503-940A-5120-FC526869BB70}"/>
              </a:ext>
            </a:extLst>
          </p:cNvPr>
          <p:cNvSpPr>
            <a:spLocks noGrp="1"/>
          </p:cNvSpPr>
          <p:nvPr>
            <p:ph type="sldNum" sz="quarter" idx="12"/>
          </p:nvPr>
        </p:nvSpPr>
        <p:spPr/>
        <p:txBody>
          <a:bodyPr/>
          <a:lstStyle/>
          <a:p>
            <a:fld id="{B82CCC60-E8CD-4174-8B1A-7DF615B22EEF}" type="slidenum">
              <a:rPr lang="en-US" smtClean="0"/>
              <a:pPr/>
              <a:t>18</a:t>
            </a:fld>
            <a:endParaRPr lang="en-US"/>
          </a:p>
        </p:txBody>
      </p:sp>
      <p:pic>
        <p:nvPicPr>
          <p:cNvPr id="10" name="Picture 9">
            <a:extLst>
              <a:ext uri="{FF2B5EF4-FFF2-40B4-BE49-F238E27FC236}">
                <a16:creationId xmlns:a16="http://schemas.microsoft.com/office/drawing/2014/main" id="{CA639CC5-11EB-5667-3A9C-32B4E1843CFA}"/>
              </a:ext>
            </a:extLst>
          </p:cNvPr>
          <p:cNvPicPr>
            <a:picLocks noChangeAspect="1"/>
          </p:cNvPicPr>
          <p:nvPr/>
        </p:nvPicPr>
        <p:blipFill rotWithShape="1">
          <a:blip r:embed="rId2"/>
          <a:srcRect l="11587" t="28219" r="37778" b="17037"/>
          <a:stretch/>
        </p:blipFill>
        <p:spPr>
          <a:xfrm>
            <a:off x="0" y="0"/>
            <a:ext cx="9144000" cy="5146065"/>
          </a:xfrm>
          <a:prstGeom prst="rect">
            <a:avLst/>
          </a:prstGeom>
        </p:spPr>
      </p:pic>
      <p:sp>
        <p:nvSpPr>
          <p:cNvPr id="12" name="TextBox 11">
            <a:extLst>
              <a:ext uri="{FF2B5EF4-FFF2-40B4-BE49-F238E27FC236}">
                <a16:creationId xmlns:a16="http://schemas.microsoft.com/office/drawing/2014/main" id="{CB8BDA22-B2A1-47C3-9BA4-C62C42A2C14C}"/>
              </a:ext>
            </a:extLst>
          </p:cNvPr>
          <p:cNvSpPr txBox="1"/>
          <p:nvPr/>
        </p:nvSpPr>
        <p:spPr>
          <a:xfrm>
            <a:off x="239485" y="4523726"/>
            <a:ext cx="6879772" cy="246221"/>
          </a:xfrm>
          <a:prstGeom prst="rect">
            <a:avLst/>
          </a:prstGeom>
          <a:noFill/>
        </p:spPr>
        <p:txBody>
          <a:bodyPr wrap="square">
            <a:spAutoFit/>
          </a:bodyPr>
          <a:lstStyle/>
          <a:p>
            <a:r>
              <a:rPr lang="en-IN" sz="1000" dirty="0"/>
              <a:t>https://www.ml4devs.com/articles/datastore-choices-sql-vs-nosql-database/</a:t>
            </a:r>
          </a:p>
        </p:txBody>
      </p:sp>
    </p:spTree>
    <p:extLst>
      <p:ext uri="{BB962C8B-B14F-4D97-AF65-F5344CB8AC3E}">
        <p14:creationId xmlns:p14="http://schemas.microsoft.com/office/powerpoint/2010/main" val="2051874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76773" y="0"/>
            <a:ext cx="6352058" cy="557573"/>
          </a:xfrm>
        </p:spPr>
        <p:txBody>
          <a:bodyPr>
            <a:normAutofit fontScale="90000"/>
          </a:bodyPr>
          <a:lstStyle/>
          <a:p>
            <a:r>
              <a:rPr lang="en-US" dirty="0"/>
              <a:t>Type &amp; Example of NoSQL</a:t>
            </a:r>
          </a:p>
        </p:txBody>
      </p:sp>
      <p:pic>
        <p:nvPicPr>
          <p:cNvPr id="3" name="Content Placeholder 2">
            <a:extLst>
              <a:ext uri="{FF2B5EF4-FFF2-40B4-BE49-F238E27FC236}">
                <a16:creationId xmlns:a16="http://schemas.microsoft.com/office/drawing/2014/main" id="{9B6BC17F-A0BE-18F1-3C0B-A3D681A4B065}"/>
              </a:ext>
            </a:extLst>
          </p:cNvPr>
          <p:cNvPicPr>
            <a:picLocks noGrp="1" noChangeAspect="1"/>
          </p:cNvPicPr>
          <p:nvPr>
            <p:ph idx="1"/>
          </p:nvPr>
        </p:nvPicPr>
        <p:blipFill rotWithShape="1">
          <a:blip r:embed="rId2"/>
          <a:srcRect l="12514" t="17752" r="36247" b="13825"/>
          <a:stretch/>
        </p:blipFill>
        <p:spPr>
          <a:xfrm>
            <a:off x="2076773" y="557573"/>
            <a:ext cx="6654275" cy="4347642"/>
          </a:xfrm>
        </p:spPr>
      </p:pic>
      <p:sp>
        <p:nvSpPr>
          <p:cNvPr id="7" name="TextBox 6">
            <a:extLst>
              <a:ext uri="{FF2B5EF4-FFF2-40B4-BE49-F238E27FC236}">
                <a16:creationId xmlns:a16="http://schemas.microsoft.com/office/drawing/2014/main" id="{AE0D5AC2-CBC8-9290-B1C4-0E2389AF8113}"/>
              </a:ext>
            </a:extLst>
          </p:cNvPr>
          <p:cNvSpPr txBox="1"/>
          <p:nvPr/>
        </p:nvSpPr>
        <p:spPr>
          <a:xfrm>
            <a:off x="798164" y="4820334"/>
            <a:ext cx="7245456" cy="646331"/>
          </a:xfrm>
          <a:prstGeom prst="rect">
            <a:avLst/>
          </a:prstGeom>
          <a:noFill/>
        </p:spPr>
        <p:txBody>
          <a:bodyPr wrap="square">
            <a:spAutoFit/>
          </a:bodyPr>
          <a:lstStyle/>
          <a:p>
            <a:r>
              <a:rPr lang="en-IN" dirty="0">
                <a:hlinkClick r:id="rId3"/>
              </a:rPr>
              <a:t>Source: https://www.complexsql.com/difference-between-sql-and-nosql/</a:t>
            </a:r>
            <a:endParaRPr lang="en-IN" dirty="0"/>
          </a:p>
          <a:p>
            <a:endParaRPr lang="en-IN" dirty="0"/>
          </a:p>
        </p:txBody>
      </p:sp>
      <p:sp>
        <p:nvSpPr>
          <p:cNvPr id="2" name="Date Placeholder 1">
            <a:extLst>
              <a:ext uri="{FF2B5EF4-FFF2-40B4-BE49-F238E27FC236}">
                <a16:creationId xmlns:a16="http://schemas.microsoft.com/office/drawing/2014/main" id="{C9AD8D71-CC97-8C30-3EBF-1CAB075A0279}"/>
              </a:ext>
            </a:extLst>
          </p:cNvPr>
          <p:cNvSpPr>
            <a:spLocks noGrp="1"/>
          </p:cNvSpPr>
          <p:nvPr>
            <p:ph type="dt" sz="half" idx="10"/>
          </p:nvPr>
        </p:nvSpPr>
        <p:spPr/>
        <p:txBody>
          <a:bodyPr/>
          <a:lstStyle/>
          <a:p>
            <a:fld id="{92EF10CD-2D5B-4B19-BF19-92CDC901816A}" type="datetime1">
              <a:rPr lang="en-US" smtClean="0"/>
              <a:t>2/2/2023</a:t>
            </a:fld>
            <a:endParaRPr lang="en-US"/>
          </a:p>
        </p:txBody>
      </p:sp>
      <p:sp>
        <p:nvSpPr>
          <p:cNvPr id="5" name="Footer Placeholder 4">
            <a:extLst>
              <a:ext uri="{FF2B5EF4-FFF2-40B4-BE49-F238E27FC236}">
                <a16:creationId xmlns:a16="http://schemas.microsoft.com/office/drawing/2014/main" id="{0120EC16-9756-7699-7186-3BB86294BDBD}"/>
              </a:ext>
            </a:extLst>
          </p:cNvPr>
          <p:cNvSpPr>
            <a:spLocks noGrp="1"/>
          </p:cNvSpPr>
          <p:nvPr>
            <p:ph type="ftr" sz="quarter" idx="11"/>
          </p:nvPr>
        </p:nvSpPr>
        <p:spPr/>
        <p:txBody>
          <a:bodyPr/>
          <a:lstStyle/>
          <a:p>
            <a:r>
              <a:rPr lang="en-US"/>
              <a:t>Introduction to NoSQL</a:t>
            </a:r>
            <a:endParaRPr lang="en-US" dirty="0"/>
          </a:p>
        </p:txBody>
      </p:sp>
      <p:sp>
        <p:nvSpPr>
          <p:cNvPr id="6" name="Slide Number Placeholder 5">
            <a:extLst>
              <a:ext uri="{FF2B5EF4-FFF2-40B4-BE49-F238E27FC236}">
                <a16:creationId xmlns:a16="http://schemas.microsoft.com/office/drawing/2014/main" id="{0BE2D7DE-4C50-01B7-FA99-6EEDF0CDDC2A}"/>
              </a:ext>
            </a:extLst>
          </p:cNvPr>
          <p:cNvSpPr>
            <a:spLocks noGrp="1"/>
          </p:cNvSpPr>
          <p:nvPr>
            <p:ph type="sldNum" sz="quarter" idx="12"/>
          </p:nvPr>
        </p:nvSpPr>
        <p:spPr/>
        <p:txBody>
          <a:bodyPr/>
          <a:lstStyle/>
          <a:p>
            <a:fld id="{B82CCC60-E8CD-4174-8B1A-7DF615B22EEF}" type="slidenum">
              <a:rPr lang="en-US" smtClean="0"/>
              <a:pPr/>
              <a:t>19</a:t>
            </a:fld>
            <a:endParaRPr lang="en-US"/>
          </a:p>
        </p:txBody>
      </p:sp>
    </p:spTree>
    <p:extLst>
      <p:ext uri="{BB962C8B-B14F-4D97-AF65-F5344CB8AC3E}">
        <p14:creationId xmlns:p14="http://schemas.microsoft.com/office/powerpoint/2010/main" val="3117491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A</a:t>
            </a:r>
            <a:r>
              <a:rPr lang="en-IN" dirty="0" err="1"/>
              <a:t>genda</a:t>
            </a:r>
            <a:endParaRPr lang="en-US" dirty="0"/>
          </a:p>
        </p:txBody>
      </p:sp>
      <p:sp>
        <p:nvSpPr>
          <p:cNvPr id="5" name="Content Placeholder 4"/>
          <p:cNvSpPr>
            <a:spLocks noGrp="1"/>
          </p:cNvSpPr>
          <p:nvPr>
            <p:ph idx="1"/>
          </p:nvPr>
        </p:nvSpPr>
        <p:spPr>
          <a:xfrm>
            <a:off x="2448232" y="1209365"/>
            <a:ext cx="6260693" cy="3695787"/>
          </a:xfrm>
        </p:spPr>
        <p:txBody>
          <a:bodyPr>
            <a:normAutofit fontScale="92500" lnSpcReduction="20000"/>
          </a:bodyPr>
          <a:lstStyle/>
          <a:p>
            <a:pPr>
              <a:lnSpc>
                <a:spcPct val="120000"/>
              </a:lnSpc>
              <a:spcBef>
                <a:spcPts val="0"/>
              </a:spcBef>
              <a:spcAft>
                <a:spcPts val="0"/>
              </a:spcAft>
            </a:pPr>
            <a:r>
              <a:rPr lang="en-US" dirty="0"/>
              <a:t>History &amp; </a:t>
            </a:r>
            <a:r>
              <a:rPr lang="en-US" sz="2800" dirty="0"/>
              <a:t>Jargon’s of NoSQL</a:t>
            </a:r>
          </a:p>
          <a:p>
            <a:pPr>
              <a:lnSpc>
                <a:spcPct val="120000"/>
              </a:lnSpc>
              <a:spcBef>
                <a:spcPts val="0"/>
              </a:spcBef>
              <a:spcAft>
                <a:spcPts val="0"/>
              </a:spcAft>
            </a:pPr>
            <a:r>
              <a:rPr lang="en-US" dirty="0"/>
              <a:t>Introduction NoSQL and its types</a:t>
            </a:r>
          </a:p>
          <a:p>
            <a:pPr>
              <a:lnSpc>
                <a:spcPct val="120000"/>
              </a:lnSpc>
              <a:spcBef>
                <a:spcPts val="0"/>
              </a:spcBef>
            </a:pPr>
            <a:r>
              <a:rPr lang="en-US" dirty="0" err="1"/>
              <a:t>Usecase</a:t>
            </a:r>
            <a:r>
              <a:rPr lang="en-US" dirty="0"/>
              <a:t> of NoSQL</a:t>
            </a:r>
          </a:p>
          <a:p>
            <a:pPr>
              <a:lnSpc>
                <a:spcPct val="120000"/>
              </a:lnSpc>
              <a:spcBef>
                <a:spcPts val="0"/>
              </a:spcBef>
              <a:spcAft>
                <a:spcPts val="0"/>
              </a:spcAft>
            </a:pPr>
            <a:r>
              <a:rPr lang="en-US" sz="2800" dirty="0" err="1"/>
              <a:t>Prons</a:t>
            </a:r>
            <a:r>
              <a:rPr lang="en-US" sz="2800" dirty="0"/>
              <a:t> and Cons of NoSQL</a:t>
            </a:r>
          </a:p>
          <a:p>
            <a:pPr>
              <a:lnSpc>
                <a:spcPct val="120000"/>
              </a:lnSpc>
              <a:spcBef>
                <a:spcPts val="0"/>
              </a:spcBef>
              <a:spcAft>
                <a:spcPts val="0"/>
              </a:spcAft>
            </a:pPr>
            <a:r>
              <a:rPr lang="en-US" dirty="0"/>
              <a:t>Why Should we Use NoSQL Database?</a:t>
            </a:r>
          </a:p>
          <a:p>
            <a:pPr>
              <a:lnSpc>
                <a:spcPct val="120000"/>
              </a:lnSpc>
              <a:spcBef>
                <a:spcPts val="0"/>
              </a:spcBef>
              <a:spcAft>
                <a:spcPts val="0"/>
              </a:spcAft>
            </a:pPr>
            <a:r>
              <a:rPr lang="en-US" sz="2800" dirty="0"/>
              <a:t>SQL vs NoSQL</a:t>
            </a:r>
          </a:p>
          <a:p>
            <a:pPr>
              <a:lnSpc>
                <a:spcPct val="120000"/>
              </a:lnSpc>
              <a:spcBef>
                <a:spcPts val="0"/>
              </a:spcBef>
              <a:spcAft>
                <a:spcPts val="0"/>
              </a:spcAft>
            </a:pPr>
            <a:r>
              <a:rPr lang="en-US" dirty="0"/>
              <a:t>Demo </a:t>
            </a:r>
          </a:p>
          <a:p>
            <a:pPr lvl="1">
              <a:lnSpc>
                <a:spcPct val="120000"/>
              </a:lnSpc>
              <a:spcBef>
                <a:spcPts val="0"/>
              </a:spcBef>
            </a:pPr>
            <a:r>
              <a:rPr lang="en-US" dirty="0"/>
              <a:t>Create DB in </a:t>
            </a:r>
            <a:r>
              <a:rPr lang="en-US" dirty="0" err="1"/>
              <a:t>mongoDB</a:t>
            </a:r>
            <a:r>
              <a:rPr lang="en-US" dirty="0"/>
              <a:t> </a:t>
            </a:r>
          </a:p>
          <a:p>
            <a:pPr lvl="1">
              <a:lnSpc>
                <a:spcPct val="120000"/>
              </a:lnSpc>
              <a:spcBef>
                <a:spcPts val="0"/>
              </a:spcBef>
            </a:pPr>
            <a:r>
              <a:rPr lang="en-US" dirty="0"/>
              <a:t>Create Graph DB in Neo4j</a:t>
            </a:r>
          </a:p>
          <a:p>
            <a:pPr marL="457200" lvl="1" indent="0">
              <a:lnSpc>
                <a:spcPct val="120000"/>
              </a:lnSpc>
              <a:spcBef>
                <a:spcPts val="0"/>
              </a:spcBef>
              <a:buNone/>
            </a:pPr>
            <a:endParaRPr lang="en-IN" dirty="0"/>
          </a:p>
        </p:txBody>
      </p:sp>
      <p:sp>
        <p:nvSpPr>
          <p:cNvPr id="2" name="Date Placeholder 1">
            <a:extLst>
              <a:ext uri="{FF2B5EF4-FFF2-40B4-BE49-F238E27FC236}">
                <a16:creationId xmlns:a16="http://schemas.microsoft.com/office/drawing/2014/main" id="{F8A2612D-072E-B40C-A789-317249425044}"/>
              </a:ext>
            </a:extLst>
          </p:cNvPr>
          <p:cNvSpPr>
            <a:spLocks noGrp="1"/>
          </p:cNvSpPr>
          <p:nvPr>
            <p:ph type="dt" sz="half" idx="10"/>
          </p:nvPr>
        </p:nvSpPr>
        <p:spPr/>
        <p:txBody>
          <a:bodyPr/>
          <a:lstStyle/>
          <a:p>
            <a:fld id="{0A8BE0AB-696A-446F-98B8-18D1A5076D8D}" type="datetime1">
              <a:rPr lang="en-US" smtClean="0"/>
              <a:t>2/2/2023</a:t>
            </a:fld>
            <a:endParaRPr lang="en-US"/>
          </a:p>
        </p:txBody>
      </p:sp>
      <p:sp>
        <p:nvSpPr>
          <p:cNvPr id="3" name="Footer Placeholder 2">
            <a:extLst>
              <a:ext uri="{FF2B5EF4-FFF2-40B4-BE49-F238E27FC236}">
                <a16:creationId xmlns:a16="http://schemas.microsoft.com/office/drawing/2014/main" id="{6AF2E79C-15C0-4F26-6BAC-C17F8F4B2713}"/>
              </a:ext>
            </a:extLst>
          </p:cNvPr>
          <p:cNvSpPr>
            <a:spLocks noGrp="1"/>
          </p:cNvSpPr>
          <p:nvPr>
            <p:ph type="ftr" sz="quarter" idx="11"/>
          </p:nvPr>
        </p:nvSpPr>
        <p:spPr/>
        <p:txBody>
          <a:bodyPr/>
          <a:lstStyle/>
          <a:p>
            <a:r>
              <a:rPr lang="en-US"/>
              <a:t>Introduction to NoSQL</a:t>
            </a:r>
            <a:endParaRPr lang="en-US" dirty="0"/>
          </a:p>
        </p:txBody>
      </p:sp>
      <p:sp>
        <p:nvSpPr>
          <p:cNvPr id="6" name="Slide Number Placeholder 5">
            <a:extLst>
              <a:ext uri="{FF2B5EF4-FFF2-40B4-BE49-F238E27FC236}">
                <a16:creationId xmlns:a16="http://schemas.microsoft.com/office/drawing/2014/main" id="{AB095CD6-0155-0A10-00AD-C2478336A8E8}"/>
              </a:ext>
            </a:extLst>
          </p:cNvPr>
          <p:cNvSpPr>
            <a:spLocks noGrp="1"/>
          </p:cNvSpPr>
          <p:nvPr>
            <p:ph type="sldNum" sz="quarter" idx="12"/>
          </p:nvPr>
        </p:nvSpPr>
        <p:spPr/>
        <p:txBody>
          <a:bodyPr/>
          <a:lstStyle/>
          <a:p>
            <a:fld id="{B82CCC60-E8CD-4174-8B1A-7DF615B22EEF}" type="slidenum">
              <a:rPr lang="en-US" smtClean="0"/>
              <a:pPr/>
              <a:t>2</a:t>
            </a:fld>
            <a:endParaRPr lang="en-US"/>
          </a:p>
        </p:txBody>
      </p:sp>
    </p:spTree>
    <p:extLst>
      <p:ext uri="{BB962C8B-B14F-4D97-AF65-F5344CB8AC3E}">
        <p14:creationId xmlns:p14="http://schemas.microsoft.com/office/powerpoint/2010/main" val="36212537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72AE-42FE-5BE3-2528-A4CD037B1AA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8741279-3ABE-A9BB-C08F-51D448210DDA}"/>
              </a:ext>
            </a:extLst>
          </p:cNvPr>
          <p:cNvSpPr>
            <a:spLocks noGrp="1"/>
          </p:cNvSpPr>
          <p:nvPr>
            <p:ph idx="1"/>
          </p:nvPr>
        </p:nvSpPr>
        <p:spPr/>
        <p:txBody>
          <a:bodyPr/>
          <a:lstStyle/>
          <a:p>
            <a:endParaRPr lang="en-IN"/>
          </a:p>
        </p:txBody>
      </p:sp>
      <p:pic>
        <p:nvPicPr>
          <p:cNvPr id="1026" name="Picture 2" descr="SQL vs NoSQL: Which Database to Choose? | Geek Culture">
            <a:extLst>
              <a:ext uri="{FF2B5EF4-FFF2-40B4-BE49-F238E27FC236}">
                <a16:creationId xmlns:a16="http://schemas.microsoft.com/office/drawing/2014/main" id="{2A88FFC6-A4E2-97FC-1EBD-CAD425464F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3999"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83B22EA3-C772-70EA-7929-A786A75FD7FE}"/>
              </a:ext>
            </a:extLst>
          </p:cNvPr>
          <p:cNvSpPr>
            <a:spLocks noGrp="1"/>
          </p:cNvSpPr>
          <p:nvPr>
            <p:ph type="dt" sz="half" idx="10"/>
          </p:nvPr>
        </p:nvSpPr>
        <p:spPr/>
        <p:txBody>
          <a:bodyPr/>
          <a:lstStyle/>
          <a:p>
            <a:fld id="{316D147D-83D6-4B02-ACAA-E2732E10090B}" type="datetime1">
              <a:rPr lang="en-US" smtClean="0"/>
              <a:t>2/2/2023</a:t>
            </a:fld>
            <a:endParaRPr lang="en-US"/>
          </a:p>
        </p:txBody>
      </p:sp>
      <p:sp>
        <p:nvSpPr>
          <p:cNvPr id="5" name="Footer Placeholder 4">
            <a:extLst>
              <a:ext uri="{FF2B5EF4-FFF2-40B4-BE49-F238E27FC236}">
                <a16:creationId xmlns:a16="http://schemas.microsoft.com/office/drawing/2014/main" id="{E75348B2-C4D4-705E-7645-9CFE44BDB733}"/>
              </a:ext>
            </a:extLst>
          </p:cNvPr>
          <p:cNvSpPr>
            <a:spLocks noGrp="1"/>
          </p:cNvSpPr>
          <p:nvPr>
            <p:ph type="ftr" sz="quarter" idx="11"/>
          </p:nvPr>
        </p:nvSpPr>
        <p:spPr/>
        <p:txBody>
          <a:bodyPr/>
          <a:lstStyle/>
          <a:p>
            <a:r>
              <a:rPr lang="en-US"/>
              <a:t>Introduction to NoSQL</a:t>
            </a:r>
            <a:endParaRPr lang="en-US" dirty="0"/>
          </a:p>
        </p:txBody>
      </p:sp>
      <p:sp>
        <p:nvSpPr>
          <p:cNvPr id="6" name="Slide Number Placeholder 5">
            <a:extLst>
              <a:ext uri="{FF2B5EF4-FFF2-40B4-BE49-F238E27FC236}">
                <a16:creationId xmlns:a16="http://schemas.microsoft.com/office/drawing/2014/main" id="{D20C569F-CF21-0D4C-4FC7-17DCB4A901E8}"/>
              </a:ext>
            </a:extLst>
          </p:cNvPr>
          <p:cNvSpPr>
            <a:spLocks noGrp="1"/>
          </p:cNvSpPr>
          <p:nvPr>
            <p:ph type="sldNum" sz="quarter" idx="12"/>
          </p:nvPr>
        </p:nvSpPr>
        <p:spPr/>
        <p:txBody>
          <a:bodyPr/>
          <a:lstStyle/>
          <a:p>
            <a:fld id="{B82CCC60-E8CD-4174-8B1A-7DF615B22EEF}" type="slidenum">
              <a:rPr lang="en-US" smtClean="0"/>
              <a:pPr/>
              <a:t>20</a:t>
            </a:fld>
            <a:endParaRPr lang="en-US"/>
          </a:p>
        </p:txBody>
      </p:sp>
    </p:spTree>
    <p:extLst>
      <p:ext uri="{BB962C8B-B14F-4D97-AF65-F5344CB8AC3E}">
        <p14:creationId xmlns:p14="http://schemas.microsoft.com/office/powerpoint/2010/main" val="4274471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9F83DA4E-98BB-BDB5-9481-59753BF35FC1}"/>
              </a:ext>
            </a:extLst>
          </p:cNvPr>
          <p:cNvGraphicFramePr>
            <a:graphicFrameLocks noGrp="1"/>
          </p:cNvGraphicFramePr>
          <p:nvPr>
            <p:ph idx="1"/>
            <p:extLst>
              <p:ext uri="{D42A27DB-BD31-4B8C-83A1-F6EECF244321}">
                <p14:modId xmlns:p14="http://schemas.microsoft.com/office/powerpoint/2010/main" val="2685069812"/>
              </p:ext>
            </p:extLst>
          </p:nvPr>
        </p:nvGraphicFramePr>
        <p:xfrm>
          <a:off x="0" y="0"/>
          <a:ext cx="9144002" cy="5143500"/>
        </p:xfrm>
        <a:graphic>
          <a:graphicData uri="http://schemas.openxmlformats.org/drawingml/2006/table">
            <a:tbl>
              <a:tblPr>
                <a:tableStyleId>{3C2FFA5D-87B4-456A-9821-1D502468CF0F}</a:tableStyleId>
              </a:tblPr>
              <a:tblGrid>
                <a:gridCol w="1364343">
                  <a:extLst>
                    <a:ext uri="{9D8B030D-6E8A-4147-A177-3AD203B41FA5}">
                      <a16:colId xmlns:a16="http://schemas.microsoft.com/office/drawing/2014/main" val="1891157454"/>
                    </a:ext>
                  </a:extLst>
                </a:gridCol>
                <a:gridCol w="3396343">
                  <a:extLst>
                    <a:ext uri="{9D8B030D-6E8A-4147-A177-3AD203B41FA5}">
                      <a16:colId xmlns:a16="http://schemas.microsoft.com/office/drawing/2014/main" val="3420080366"/>
                    </a:ext>
                  </a:extLst>
                </a:gridCol>
                <a:gridCol w="4383316">
                  <a:extLst>
                    <a:ext uri="{9D8B030D-6E8A-4147-A177-3AD203B41FA5}">
                      <a16:colId xmlns:a16="http://schemas.microsoft.com/office/drawing/2014/main" val="3111284364"/>
                    </a:ext>
                  </a:extLst>
                </a:gridCol>
              </a:tblGrid>
              <a:tr h="293755">
                <a:tc>
                  <a:txBody>
                    <a:bodyPr/>
                    <a:lstStyle/>
                    <a:p>
                      <a:pPr algn="l"/>
                      <a:r>
                        <a:rPr lang="en-IN" sz="1200" b="1" dirty="0">
                          <a:solidFill>
                            <a:srgbClr val="FF0000"/>
                          </a:solidFill>
                          <a:effectLst/>
                        </a:rPr>
                        <a:t>Parameter</a:t>
                      </a:r>
                    </a:p>
                  </a:txBody>
                  <a:tcPr marL="13442" marR="13442" marT="6721" marB="6721" anchor="ctr"/>
                </a:tc>
                <a:tc>
                  <a:txBody>
                    <a:bodyPr/>
                    <a:lstStyle/>
                    <a:p>
                      <a:pPr algn="l"/>
                      <a:r>
                        <a:rPr lang="en-IN" sz="1200" b="1" dirty="0">
                          <a:solidFill>
                            <a:srgbClr val="FF0000"/>
                          </a:solidFill>
                          <a:effectLst/>
                        </a:rPr>
                        <a:t>SQL</a:t>
                      </a:r>
                    </a:p>
                  </a:txBody>
                  <a:tcPr marL="13442" marR="13442" marT="6721" marB="6721" anchor="ctr"/>
                </a:tc>
                <a:tc>
                  <a:txBody>
                    <a:bodyPr/>
                    <a:lstStyle/>
                    <a:p>
                      <a:pPr algn="l"/>
                      <a:r>
                        <a:rPr lang="en-IN" sz="1200" b="1" dirty="0">
                          <a:solidFill>
                            <a:srgbClr val="FF0000"/>
                          </a:solidFill>
                          <a:effectLst/>
                        </a:rPr>
                        <a:t>NOSQL</a:t>
                      </a:r>
                    </a:p>
                  </a:txBody>
                  <a:tcPr marL="13442" marR="13442" marT="6721" marB="6721" anchor="ctr"/>
                </a:tc>
                <a:extLst>
                  <a:ext uri="{0D108BD9-81ED-4DB2-BD59-A6C34878D82A}">
                    <a16:rowId xmlns:a16="http://schemas.microsoft.com/office/drawing/2014/main" val="90149778"/>
                  </a:ext>
                </a:extLst>
              </a:tr>
              <a:tr h="516259">
                <a:tc>
                  <a:txBody>
                    <a:bodyPr/>
                    <a:lstStyle/>
                    <a:p>
                      <a:r>
                        <a:rPr lang="en-IN" sz="1200" dirty="0">
                          <a:effectLst/>
                        </a:rPr>
                        <a:t>Definition</a:t>
                      </a:r>
                    </a:p>
                  </a:txBody>
                  <a:tcPr marL="13442" marR="13442" marT="6721" marB="6721" anchor="ctr"/>
                </a:tc>
                <a:tc>
                  <a:txBody>
                    <a:bodyPr/>
                    <a:lstStyle/>
                    <a:p>
                      <a:r>
                        <a:rPr lang="en-US" sz="1200">
                          <a:effectLst/>
                        </a:rPr>
                        <a:t>SQL databases are primarily called RDBMS or Relational Databases</a:t>
                      </a:r>
                    </a:p>
                  </a:txBody>
                  <a:tcPr marL="13442" marR="13442" marT="6721" marB="6721" anchor="ctr"/>
                </a:tc>
                <a:tc>
                  <a:txBody>
                    <a:bodyPr/>
                    <a:lstStyle/>
                    <a:p>
                      <a:r>
                        <a:rPr lang="en-US" sz="1200">
                          <a:effectLst/>
                        </a:rPr>
                        <a:t>NoSQL databases are primarily called as Non-relational or distributed database</a:t>
                      </a:r>
                    </a:p>
                  </a:txBody>
                  <a:tcPr marL="13442" marR="13442" marT="6721" marB="6721" anchor="ctr"/>
                </a:tc>
                <a:extLst>
                  <a:ext uri="{0D108BD9-81ED-4DB2-BD59-A6C34878D82A}">
                    <a16:rowId xmlns:a16="http://schemas.microsoft.com/office/drawing/2014/main" val="2769775110"/>
                  </a:ext>
                </a:extLst>
              </a:tr>
              <a:tr h="763487">
                <a:tc>
                  <a:txBody>
                    <a:bodyPr/>
                    <a:lstStyle/>
                    <a:p>
                      <a:r>
                        <a:rPr lang="en-IN" sz="1200" dirty="0">
                          <a:effectLst/>
                        </a:rPr>
                        <a:t>Design for</a:t>
                      </a:r>
                    </a:p>
                  </a:txBody>
                  <a:tcPr marL="13442" marR="13442" marT="6721" marB="6721" anchor="ctr"/>
                </a:tc>
                <a:tc>
                  <a:txBody>
                    <a:bodyPr/>
                    <a:lstStyle/>
                    <a:p>
                      <a:r>
                        <a:rPr lang="en-US" sz="1200" dirty="0">
                          <a:effectLst/>
                        </a:rPr>
                        <a:t>Traditional RDBMS uses SQL syntax and queries to analyze and get the data for further insights. They are used for OLAP systems.</a:t>
                      </a:r>
                    </a:p>
                  </a:txBody>
                  <a:tcPr marL="13442" marR="13442" marT="6721" marB="6721" anchor="ctr"/>
                </a:tc>
                <a:tc>
                  <a:txBody>
                    <a:bodyPr/>
                    <a:lstStyle/>
                    <a:p>
                      <a:r>
                        <a:rPr lang="en-US" sz="1200">
                          <a:effectLst/>
                        </a:rPr>
                        <a:t>NoSQL database system consists of various kind of database technologies. These databases were developed in response to the demands presented for the development of the modern application.</a:t>
                      </a:r>
                    </a:p>
                  </a:txBody>
                  <a:tcPr marL="13442" marR="13442" marT="6721" marB="6721" anchor="ctr"/>
                </a:tc>
                <a:extLst>
                  <a:ext uri="{0D108BD9-81ED-4DB2-BD59-A6C34878D82A}">
                    <a16:rowId xmlns:a16="http://schemas.microsoft.com/office/drawing/2014/main" val="1053124270"/>
                  </a:ext>
                </a:extLst>
              </a:tr>
              <a:tr h="269033">
                <a:tc>
                  <a:txBody>
                    <a:bodyPr/>
                    <a:lstStyle/>
                    <a:p>
                      <a:r>
                        <a:rPr lang="en-IN" sz="1200">
                          <a:effectLst/>
                        </a:rPr>
                        <a:t>Query Language</a:t>
                      </a:r>
                    </a:p>
                  </a:txBody>
                  <a:tcPr marL="13442" marR="13442" marT="6721" marB="6721" anchor="ctr"/>
                </a:tc>
                <a:tc>
                  <a:txBody>
                    <a:bodyPr/>
                    <a:lstStyle/>
                    <a:p>
                      <a:r>
                        <a:rPr lang="en-IN" sz="1200">
                          <a:effectLst/>
                        </a:rPr>
                        <a:t>Structured query language (SQL)</a:t>
                      </a:r>
                    </a:p>
                  </a:txBody>
                  <a:tcPr marL="13442" marR="13442" marT="6721" marB="6721" anchor="ctr"/>
                </a:tc>
                <a:tc>
                  <a:txBody>
                    <a:bodyPr/>
                    <a:lstStyle/>
                    <a:p>
                      <a:r>
                        <a:rPr lang="en-IN" sz="1200" dirty="0">
                          <a:effectLst/>
                        </a:rPr>
                        <a:t>No declarative query language </a:t>
                      </a:r>
                      <a:r>
                        <a:rPr lang="en-IN" sz="1200">
                          <a:effectLst/>
                        </a:rPr>
                        <a:t>(Cypher, SPARQL, GQL, or many)</a:t>
                      </a:r>
                    </a:p>
                  </a:txBody>
                  <a:tcPr marL="13442" marR="13442" marT="6721" marB="6721" anchor="ctr"/>
                </a:tc>
                <a:extLst>
                  <a:ext uri="{0D108BD9-81ED-4DB2-BD59-A6C34878D82A}">
                    <a16:rowId xmlns:a16="http://schemas.microsoft.com/office/drawing/2014/main" val="3649967035"/>
                  </a:ext>
                </a:extLst>
              </a:tr>
              <a:tr h="401451">
                <a:tc>
                  <a:txBody>
                    <a:bodyPr/>
                    <a:lstStyle/>
                    <a:p>
                      <a:r>
                        <a:rPr lang="en-IN" sz="1200">
                          <a:effectLst/>
                        </a:rPr>
                        <a:t>Type</a:t>
                      </a:r>
                    </a:p>
                  </a:txBody>
                  <a:tcPr marL="13442" marR="13442" marT="6721" marB="6721" anchor="ctr"/>
                </a:tc>
                <a:tc>
                  <a:txBody>
                    <a:bodyPr/>
                    <a:lstStyle/>
                    <a:p>
                      <a:r>
                        <a:rPr lang="en-US" sz="1200">
                          <a:effectLst/>
                        </a:rPr>
                        <a:t>SQL databases are table based databases</a:t>
                      </a:r>
                    </a:p>
                  </a:txBody>
                  <a:tcPr marL="13442" marR="13442" marT="6721" marB="6721" anchor="ctr"/>
                </a:tc>
                <a:tc>
                  <a:txBody>
                    <a:bodyPr/>
                    <a:lstStyle/>
                    <a:p>
                      <a:r>
                        <a:rPr lang="en-US" sz="1200">
                          <a:effectLst/>
                        </a:rPr>
                        <a:t>NoSQL databases can be document based, key-value pairs, graph databases</a:t>
                      </a:r>
                    </a:p>
                  </a:txBody>
                  <a:tcPr marL="13442" marR="13442" marT="6721" marB="6721" anchor="ctr"/>
                </a:tc>
                <a:extLst>
                  <a:ext uri="{0D108BD9-81ED-4DB2-BD59-A6C34878D82A}">
                    <a16:rowId xmlns:a16="http://schemas.microsoft.com/office/drawing/2014/main" val="957272705"/>
                  </a:ext>
                </a:extLst>
              </a:tr>
              <a:tr h="269033">
                <a:tc>
                  <a:txBody>
                    <a:bodyPr/>
                    <a:lstStyle/>
                    <a:p>
                      <a:r>
                        <a:rPr lang="en-IN" sz="1200">
                          <a:effectLst/>
                        </a:rPr>
                        <a:t>Schema</a:t>
                      </a:r>
                    </a:p>
                  </a:txBody>
                  <a:tcPr marL="13442" marR="13442" marT="6721" marB="6721" anchor="ctr"/>
                </a:tc>
                <a:tc>
                  <a:txBody>
                    <a:bodyPr/>
                    <a:lstStyle/>
                    <a:p>
                      <a:r>
                        <a:rPr lang="en-US" sz="1200">
                          <a:effectLst/>
                        </a:rPr>
                        <a:t>SQL databases have a predefined schema</a:t>
                      </a:r>
                    </a:p>
                  </a:txBody>
                  <a:tcPr marL="13442" marR="13442" marT="6721" marB="6721" anchor="ctr"/>
                </a:tc>
                <a:tc>
                  <a:txBody>
                    <a:bodyPr/>
                    <a:lstStyle/>
                    <a:p>
                      <a:r>
                        <a:rPr lang="en-US" sz="1200">
                          <a:effectLst/>
                        </a:rPr>
                        <a:t>NoSQL databases use dynamic schema for unstructured data.</a:t>
                      </a:r>
                    </a:p>
                  </a:txBody>
                  <a:tcPr marL="13442" marR="13442" marT="6721" marB="6721" anchor="ctr"/>
                </a:tc>
                <a:extLst>
                  <a:ext uri="{0D108BD9-81ED-4DB2-BD59-A6C34878D82A}">
                    <a16:rowId xmlns:a16="http://schemas.microsoft.com/office/drawing/2014/main" val="2403565206"/>
                  </a:ext>
                </a:extLst>
              </a:tr>
              <a:tr h="269033">
                <a:tc>
                  <a:txBody>
                    <a:bodyPr/>
                    <a:lstStyle/>
                    <a:p>
                      <a:r>
                        <a:rPr lang="en-IN" sz="1200">
                          <a:effectLst/>
                        </a:rPr>
                        <a:t>Ability to scale</a:t>
                      </a:r>
                    </a:p>
                  </a:txBody>
                  <a:tcPr marL="13442" marR="13442" marT="6721" marB="6721" anchor="ctr"/>
                </a:tc>
                <a:tc>
                  <a:txBody>
                    <a:bodyPr/>
                    <a:lstStyle/>
                    <a:p>
                      <a:r>
                        <a:rPr lang="en-US" sz="1200">
                          <a:effectLst/>
                        </a:rPr>
                        <a:t>SQL databases are vertically scalable</a:t>
                      </a:r>
                    </a:p>
                  </a:txBody>
                  <a:tcPr marL="13442" marR="13442" marT="6721" marB="6721" anchor="ctr"/>
                </a:tc>
                <a:tc>
                  <a:txBody>
                    <a:bodyPr/>
                    <a:lstStyle/>
                    <a:p>
                      <a:r>
                        <a:rPr lang="en-US" sz="1200">
                          <a:effectLst/>
                        </a:rPr>
                        <a:t>NoSQL databases are horizontally scalable</a:t>
                      </a:r>
                    </a:p>
                  </a:txBody>
                  <a:tcPr marL="13442" marR="13442" marT="6721" marB="6721" anchor="ctr"/>
                </a:tc>
                <a:extLst>
                  <a:ext uri="{0D108BD9-81ED-4DB2-BD59-A6C34878D82A}">
                    <a16:rowId xmlns:a16="http://schemas.microsoft.com/office/drawing/2014/main" val="1053255188"/>
                  </a:ext>
                </a:extLst>
              </a:tr>
              <a:tr h="401451">
                <a:tc>
                  <a:txBody>
                    <a:bodyPr/>
                    <a:lstStyle/>
                    <a:p>
                      <a:r>
                        <a:rPr lang="en-IN" sz="1200">
                          <a:effectLst/>
                        </a:rPr>
                        <a:t>Best suited for</a:t>
                      </a:r>
                    </a:p>
                  </a:txBody>
                  <a:tcPr marL="13442" marR="13442" marT="6721" marB="6721" anchor="ctr"/>
                </a:tc>
                <a:tc>
                  <a:txBody>
                    <a:bodyPr/>
                    <a:lstStyle/>
                    <a:p>
                      <a:r>
                        <a:rPr lang="en-US" sz="1200" dirty="0">
                          <a:effectLst/>
                        </a:rPr>
                        <a:t>An ideal choice for the complex query intensive environment.</a:t>
                      </a:r>
                    </a:p>
                  </a:txBody>
                  <a:tcPr marL="13442" marR="13442" marT="6721" marB="6721" anchor="ctr"/>
                </a:tc>
                <a:tc>
                  <a:txBody>
                    <a:bodyPr/>
                    <a:lstStyle/>
                    <a:p>
                      <a:r>
                        <a:rPr lang="en-US" sz="1200" dirty="0">
                          <a:effectLst/>
                        </a:rPr>
                        <a:t>It is not good fit complex queries.</a:t>
                      </a:r>
                    </a:p>
                  </a:txBody>
                  <a:tcPr marL="13442" marR="13442" marT="6721" marB="6721" anchor="ctr"/>
                </a:tc>
                <a:extLst>
                  <a:ext uri="{0D108BD9-81ED-4DB2-BD59-A6C34878D82A}">
                    <a16:rowId xmlns:a16="http://schemas.microsoft.com/office/drawing/2014/main" val="101777911"/>
                  </a:ext>
                </a:extLst>
              </a:tr>
              <a:tr h="411221">
                <a:tc>
                  <a:txBody>
                    <a:bodyPr/>
                    <a:lstStyle/>
                    <a:p>
                      <a:r>
                        <a:rPr lang="en-IN" sz="1200">
                          <a:effectLst/>
                        </a:rPr>
                        <a:t>Hierarchical data storage</a:t>
                      </a:r>
                    </a:p>
                  </a:txBody>
                  <a:tcPr marL="13442" marR="13442" marT="6721" marB="6721" anchor="ctr"/>
                </a:tc>
                <a:tc>
                  <a:txBody>
                    <a:bodyPr/>
                    <a:lstStyle/>
                    <a:p>
                      <a:r>
                        <a:rPr lang="en-US" sz="1200">
                          <a:effectLst/>
                        </a:rPr>
                        <a:t>SQL databases are not suitable for hierarchical data storage.</a:t>
                      </a:r>
                    </a:p>
                  </a:txBody>
                  <a:tcPr marL="13442" marR="13442" marT="6721" marB="6721" anchor="ctr"/>
                </a:tc>
                <a:tc>
                  <a:txBody>
                    <a:bodyPr/>
                    <a:lstStyle/>
                    <a:p>
                      <a:r>
                        <a:rPr lang="en-US" sz="1200" dirty="0">
                          <a:effectLst/>
                        </a:rPr>
                        <a:t>More suitable for the hierarchical data store as it supports key-value pair method.</a:t>
                      </a:r>
                    </a:p>
                  </a:txBody>
                  <a:tcPr marL="13442" marR="13442" marT="6721" marB="6721" anchor="ctr"/>
                </a:tc>
                <a:extLst>
                  <a:ext uri="{0D108BD9-81ED-4DB2-BD59-A6C34878D82A}">
                    <a16:rowId xmlns:a16="http://schemas.microsoft.com/office/drawing/2014/main" val="1932133506"/>
                  </a:ext>
                </a:extLst>
              </a:tr>
              <a:tr h="516259">
                <a:tc>
                  <a:txBody>
                    <a:bodyPr/>
                    <a:lstStyle/>
                    <a:p>
                      <a:r>
                        <a:rPr lang="en-IN" sz="1200" dirty="0">
                          <a:effectLst/>
                        </a:rPr>
                        <a:t>Variations</a:t>
                      </a:r>
                    </a:p>
                  </a:txBody>
                  <a:tcPr marL="13442" marR="13442" marT="6721" marB="6721" anchor="ctr"/>
                </a:tc>
                <a:tc>
                  <a:txBody>
                    <a:bodyPr/>
                    <a:lstStyle/>
                    <a:p>
                      <a:r>
                        <a:rPr lang="en-US" sz="1200">
                          <a:effectLst/>
                        </a:rPr>
                        <a:t>One type with minor variations.</a:t>
                      </a:r>
                    </a:p>
                  </a:txBody>
                  <a:tcPr marL="13442" marR="13442" marT="6721" marB="6721" anchor="ctr"/>
                </a:tc>
                <a:tc>
                  <a:txBody>
                    <a:bodyPr/>
                    <a:lstStyle/>
                    <a:p>
                      <a:r>
                        <a:rPr lang="en-US" sz="1200">
                          <a:effectLst/>
                        </a:rPr>
                        <a:t>Many different types which include key-value stores, document databases, and graph databases.</a:t>
                      </a:r>
                    </a:p>
                  </a:txBody>
                  <a:tcPr marL="13442" marR="13442" marT="6721" marB="6721" anchor="ctr"/>
                </a:tc>
                <a:extLst>
                  <a:ext uri="{0D108BD9-81ED-4DB2-BD59-A6C34878D82A}">
                    <a16:rowId xmlns:a16="http://schemas.microsoft.com/office/drawing/2014/main" val="1235643351"/>
                  </a:ext>
                </a:extLst>
              </a:tr>
              <a:tr h="516259">
                <a:tc>
                  <a:txBody>
                    <a:bodyPr/>
                    <a:lstStyle/>
                    <a:p>
                      <a:r>
                        <a:rPr lang="en-IN" sz="1200">
                          <a:effectLst/>
                        </a:rPr>
                        <a:t>Development Year</a:t>
                      </a:r>
                    </a:p>
                  </a:txBody>
                  <a:tcPr marL="13442" marR="13442" marT="6721" marB="6721" anchor="ctr"/>
                </a:tc>
                <a:tc>
                  <a:txBody>
                    <a:bodyPr/>
                    <a:lstStyle/>
                    <a:p>
                      <a:r>
                        <a:rPr lang="en-US" sz="1200">
                          <a:effectLst/>
                        </a:rPr>
                        <a:t>It was developed in the 1970s to deal with issues with flat file storage</a:t>
                      </a:r>
                    </a:p>
                  </a:txBody>
                  <a:tcPr marL="13442" marR="13442" marT="6721" marB="6721" anchor="ctr"/>
                </a:tc>
                <a:tc>
                  <a:txBody>
                    <a:bodyPr/>
                    <a:lstStyle/>
                    <a:p>
                      <a:r>
                        <a:rPr lang="en-US" sz="1200">
                          <a:effectLst/>
                        </a:rPr>
                        <a:t>Developed in the late 2000s to overcome issues and limitations of SQL databases.</a:t>
                      </a:r>
                    </a:p>
                  </a:txBody>
                  <a:tcPr marL="13442" marR="13442" marT="6721" marB="6721" anchor="ctr"/>
                </a:tc>
                <a:extLst>
                  <a:ext uri="{0D108BD9-81ED-4DB2-BD59-A6C34878D82A}">
                    <a16:rowId xmlns:a16="http://schemas.microsoft.com/office/drawing/2014/main" val="4242490051"/>
                  </a:ext>
                </a:extLst>
              </a:tr>
              <a:tr h="516259">
                <a:tc>
                  <a:txBody>
                    <a:bodyPr/>
                    <a:lstStyle/>
                    <a:p>
                      <a:r>
                        <a:rPr lang="en-IN" sz="1200">
                          <a:effectLst/>
                        </a:rPr>
                        <a:t>Open-source</a:t>
                      </a:r>
                    </a:p>
                  </a:txBody>
                  <a:tcPr marL="13442" marR="13442" marT="6721" marB="6721" anchor="ctr"/>
                </a:tc>
                <a:tc>
                  <a:txBody>
                    <a:bodyPr/>
                    <a:lstStyle/>
                    <a:p>
                      <a:r>
                        <a:rPr lang="en-US" sz="1200" dirty="0">
                          <a:effectLst/>
                        </a:rPr>
                        <a:t>A mix of open-source like Postgres &amp; MySQL, and commercial like Oracle Database.</a:t>
                      </a:r>
                    </a:p>
                  </a:txBody>
                  <a:tcPr marL="13442" marR="13442" marT="6721" marB="6721" anchor="ctr"/>
                </a:tc>
                <a:tc>
                  <a:txBody>
                    <a:bodyPr/>
                    <a:lstStyle/>
                    <a:p>
                      <a:r>
                        <a:rPr lang="en-IN" sz="1200" dirty="0">
                          <a:effectLst/>
                        </a:rPr>
                        <a:t>Open-source</a:t>
                      </a:r>
                    </a:p>
                  </a:txBody>
                  <a:tcPr marL="13442" marR="13442" marT="6721" marB="6721" anchor="ctr"/>
                </a:tc>
                <a:extLst>
                  <a:ext uri="{0D108BD9-81ED-4DB2-BD59-A6C34878D82A}">
                    <a16:rowId xmlns:a16="http://schemas.microsoft.com/office/drawing/2014/main" val="3512797572"/>
                  </a:ext>
                </a:extLst>
              </a:tr>
            </a:tbl>
          </a:graphicData>
        </a:graphic>
      </p:graphicFrame>
      <p:sp>
        <p:nvSpPr>
          <p:cNvPr id="4" name="Date Placeholder 3">
            <a:extLst>
              <a:ext uri="{FF2B5EF4-FFF2-40B4-BE49-F238E27FC236}">
                <a16:creationId xmlns:a16="http://schemas.microsoft.com/office/drawing/2014/main" id="{3B859E72-466B-BB6C-F80E-4CA986DAAA85}"/>
              </a:ext>
            </a:extLst>
          </p:cNvPr>
          <p:cNvSpPr>
            <a:spLocks noGrp="1"/>
          </p:cNvSpPr>
          <p:nvPr>
            <p:ph type="dt" sz="half" idx="10"/>
          </p:nvPr>
        </p:nvSpPr>
        <p:spPr/>
        <p:txBody>
          <a:bodyPr/>
          <a:lstStyle/>
          <a:p>
            <a:fld id="{1BAB71CB-4A8B-46C1-8D6F-8648CF9E9687}" type="datetime1">
              <a:rPr lang="en-US" smtClean="0"/>
              <a:t>2/2/2023</a:t>
            </a:fld>
            <a:endParaRPr lang="en-US"/>
          </a:p>
        </p:txBody>
      </p:sp>
      <p:sp>
        <p:nvSpPr>
          <p:cNvPr id="5" name="Footer Placeholder 4">
            <a:extLst>
              <a:ext uri="{FF2B5EF4-FFF2-40B4-BE49-F238E27FC236}">
                <a16:creationId xmlns:a16="http://schemas.microsoft.com/office/drawing/2014/main" id="{FDA9312C-FB49-789B-5677-62A2202AC428}"/>
              </a:ext>
            </a:extLst>
          </p:cNvPr>
          <p:cNvSpPr>
            <a:spLocks noGrp="1"/>
          </p:cNvSpPr>
          <p:nvPr>
            <p:ph type="ftr" sz="quarter" idx="11"/>
          </p:nvPr>
        </p:nvSpPr>
        <p:spPr/>
        <p:txBody>
          <a:bodyPr/>
          <a:lstStyle/>
          <a:p>
            <a:r>
              <a:rPr lang="en-US"/>
              <a:t>Introduction to NoSQL</a:t>
            </a:r>
            <a:endParaRPr lang="en-US" dirty="0"/>
          </a:p>
        </p:txBody>
      </p:sp>
      <p:sp>
        <p:nvSpPr>
          <p:cNvPr id="6" name="Slide Number Placeholder 5">
            <a:extLst>
              <a:ext uri="{FF2B5EF4-FFF2-40B4-BE49-F238E27FC236}">
                <a16:creationId xmlns:a16="http://schemas.microsoft.com/office/drawing/2014/main" id="{2EE012AE-28A9-B9F5-DBD7-F92AFFABE73B}"/>
              </a:ext>
            </a:extLst>
          </p:cNvPr>
          <p:cNvSpPr>
            <a:spLocks noGrp="1"/>
          </p:cNvSpPr>
          <p:nvPr>
            <p:ph type="sldNum" sz="quarter" idx="12"/>
          </p:nvPr>
        </p:nvSpPr>
        <p:spPr/>
        <p:txBody>
          <a:bodyPr/>
          <a:lstStyle/>
          <a:p>
            <a:fld id="{B82CCC60-E8CD-4174-8B1A-7DF615B22EEF}" type="slidenum">
              <a:rPr lang="en-US" smtClean="0"/>
              <a:pPr/>
              <a:t>21</a:t>
            </a:fld>
            <a:endParaRPr lang="en-US"/>
          </a:p>
        </p:txBody>
      </p:sp>
      <p:sp>
        <p:nvSpPr>
          <p:cNvPr id="3" name="TextBox 2">
            <a:extLst>
              <a:ext uri="{FF2B5EF4-FFF2-40B4-BE49-F238E27FC236}">
                <a16:creationId xmlns:a16="http://schemas.microsoft.com/office/drawing/2014/main" id="{BCCCE6B0-ABB5-06E9-8B0A-EC7B6DF73FDD}"/>
              </a:ext>
            </a:extLst>
          </p:cNvPr>
          <p:cNvSpPr txBox="1"/>
          <p:nvPr/>
        </p:nvSpPr>
        <p:spPr>
          <a:xfrm>
            <a:off x="6019800" y="4897279"/>
            <a:ext cx="2812143" cy="246221"/>
          </a:xfrm>
          <a:prstGeom prst="rect">
            <a:avLst/>
          </a:prstGeom>
          <a:noFill/>
        </p:spPr>
        <p:txBody>
          <a:bodyPr wrap="square">
            <a:spAutoFit/>
          </a:bodyPr>
          <a:lstStyle/>
          <a:p>
            <a:r>
              <a:rPr lang="en-IN" sz="1000" dirty="0"/>
              <a:t>https://www.guru99.com/sql-vs-nosql.html</a:t>
            </a:r>
          </a:p>
        </p:txBody>
      </p:sp>
    </p:spTree>
    <p:extLst>
      <p:ext uri="{BB962C8B-B14F-4D97-AF65-F5344CB8AC3E}">
        <p14:creationId xmlns:p14="http://schemas.microsoft.com/office/powerpoint/2010/main" val="33778211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9F83DA4E-98BB-BDB5-9481-59753BF35FC1}"/>
              </a:ext>
            </a:extLst>
          </p:cNvPr>
          <p:cNvGraphicFramePr>
            <a:graphicFrameLocks noGrp="1"/>
          </p:cNvGraphicFramePr>
          <p:nvPr>
            <p:ph idx="1"/>
            <p:extLst>
              <p:ext uri="{D42A27DB-BD31-4B8C-83A1-F6EECF244321}">
                <p14:modId xmlns:p14="http://schemas.microsoft.com/office/powerpoint/2010/main" val="1095921816"/>
              </p:ext>
            </p:extLst>
          </p:nvPr>
        </p:nvGraphicFramePr>
        <p:xfrm>
          <a:off x="0" y="0"/>
          <a:ext cx="9144002" cy="5068584"/>
        </p:xfrm>
        <a:graphic>
          <a:graphicData uri="http://schemas.openxmlformats.org/drawingml/2006/table">
            <a:tbl>
              <a:tblPr>
                <a:tableStyleId>{3C2FFA5D-87B4-456A-9821-1D502468CF0F}</a:tableStyleId>
              </a:tblPr>
              <a:tblGrid>
                <a:gridCol w="1364343">
                  <a:extLst>
                    <a:ext uri="{9D8B030D-6E8A-4147-A177-3AD203B41FA5}">
                      <a16:colId xmlns:a16="http://schemas.microsoft.com/office/drawing/2014/main" val="1891157454"/>
                    </a:ext>
                  </a:extLst>
                </a:gridCol>
                <a:gridCol w="3396343">
                  <a:extLst>
                    <a:ext uri="{9D8B030D-6E8A-4147-A177-3AD203B41FA5}">
                      <a16:colId xmlns:a16="http://schemas.microsoft.com/office/drawing/2014/main" val="3420080366"/>
                    </a:ext>
                  </a:extLst>
                </a:gridCol>
                <a:gridCol w="4383316">
                  <a:extLst>
                    <a:ext uri="{9D8B030D-6E8A-4147-A177-3AD203B41FA5}">
                      <a16:colId xmlns:a16="http://schemas.microsoft.com/office/drawing/2014/main" val="3111284364"/>
                    </a:ext>
                  </a:extLst>
                </a:gridCol>
              </a:tblGrid>
              <a:tr h="144239">
                <a:tc>
                  <a:txBody>
                    <a:bodyPr/>
                    <a:lstStyle/>
                    <a:p>
                      <a:pPr algn="l"/>
                      <a:r>
                        <a:rPr lang="en-IN" sz="1400" b="1" dirty="0">
                          <a:solidFill>
                            <a:srgbClr val="FF0000"/>
                          </a:solidFill>
                          <a:effectLst/>
                        </a:rPr>
                        <a:t>Parameter</a:t>
                      </a:r>
                    </a:p>
                  </a:txBody>
                  <a:tcPr marL="13442" marR="13442" marT="6721" marB="6721" anchor="ctr"/>
                </a:tc>
                <a:tc>
                  <a:txBody>
                    <a:bodyPr/>
                    <a:lstStyle/>
                    <a:p>
                      <a:pPr algn="l"/>
                      <a:r>
                        <a:rPr lang="en-IN" sz="1400" b="1" dirty="0">
                          <a:solidFill>
                            <a:srgbClr val="FF0000"/>
                          </a:solidFill>
                          <a:effectLst/>
                        </a:rPr>
                        <a:t>SQL</a:t>
                      </a:r>
                    </a:p>
                  </a:txBody>
                  <a:tcPr marL="13442" marR="13442" marT="6721" marB="6721" anchor="ctr"/>
                </a:tc>
                <a:tc>
                  <a:txBody>
                    <a:bodyPr/>
                    <a:lstStyle/>
                    <a:p>
                      <a:pPr algn="l"/>
                      <a:r>
                        <a:rPr lang="en-IN" sz="1400" b="1" dirty="0">
                          <a:solidFill>
                            <a:srgbClr val="FF0000"/>
                          </a:solidFill>
                          <a:effectLst/>
                        </a:rPr>
                        <a:t>NOSQL</a:t>
                      </a:r>
                    </a:p>
                  </a:txBody>
                  <a:tcPr marL="13442" marR="13442" marT="6721" marB="6721" anchor="ctr"/>
                </a:tc>
                <a:extLst>
                  <a:ext uri="{0D108BD9-81ED-4DB2-BD59-A6C34878D82A}">
                    <a16:rowId xmlns:a16="http://schemas.microsoft.com/office/drawing/2014/main" val="90149778"/>
                  </a:ext>
                </a:extLst>
              </a:tr>
              <a:tr h="253492">
                <a:tc>
                  <a:txBody>
                    <a:bodyPr/>
                    <a:lstStyle/>
                    <a:p>
                      <a:r>
                        <a:rPr lang="en-IN" sz="1400">
                          <a:effectLst/>
                        </a:rPr>
                        <a:t>Open-source</a:t>
                      </a:r>
                    </a:p>
                  </a:txBody>
                  <a:tcPr marL="13442" marR="13442" marT="6721" marB="6721" anchor="ctr"/>
                </a:tc>
                <a:tc>
                  <a:txBody>
                    <a:bodyPr/>
                    <a:lstStyle/>
                    <a:p>
                      <a:r>
                        <a:rPr lang="en-US" sz="1400">
                          <a:effectLst/>
                        </a:rPr>
                        <a:t>A mix of open-source like Postgres &amp; MySQL, and commercial like Oracle Database.</a:t>
                      </a:r>
                    </a:p>
                  </a:txBody>
                  <a:tcPr marL="13442" marR="13442" marT="6721" marB="6721" anchor="ctr"/>
                </a:tc>
                <a:tc>
                  <a:txBody>
                    <a:bodyPr/>
                    <a:lstStyle/>
                    <a:p>
                      <a:r>
                        <a:rPr lang="en-IN" sz="1400" dirty="0">
                          <a:effectLst/>
                        </a:rPr>
                        <a:t>Open-source</a:t>
                      </a:r>
                    </a:p>
                  </a:txBody>
                  <a:tcPr marL="13442" marR="13442" marT="6721" marB="6721" anchor="ctr"/>
                </a:tc>
                <a:extLst>
                  <a:ext uri="{0D108BD9-81ED-4DB2-BD59-A6C34878D82A}">
                    <a16:rowId xmlns:a16="http://schemas.microsoft.com/office/drawing/2014/main" val="3512797572"/>
                  </a:ext>
                </a:extLst>
              </a:tr>
              <a:tr h="253492">
                <a:tc>
                  <a:txBody>
                    <a:bodyPr/>
                    <a:lstStyle/>
                    <a:p>
                      <a:r>
                        <a:rPr lang="en-IN" sz="1400">
                          <a:effectLst/>
                        </a:rPr>
                        <a:t>Consistency</a:t>
                      </a:r>
                    </a:p>
                  </a:txBody>
                  <a:tcPr marL="13442" marR="13442" marT="6721" marB="6721" anchor="ctr"/>
                </a:tc>
                <a:tc>
                  <a:txBody>
                    <a:bodyPr/>
                    <a:lstStyle/>
                    <a:p>
                      <a:r>
                        <a:rPr lang="en-US" sz="1400">
                          <a:effectLst/>
                        </a:rPr>
                        <a:t>It should be configured for strong consistency.</a:t>
                      </a:r>
                    </a:p>
                  </a:txBody>
                  <a:tcPr marL="13442" marR="13442" marT="6721" marB="6721" anchor="ctr"/>
                </a:tc>
                <a:tc>
                  <a:txBody>
                    <a:bodyPr/>
                    <a:lstStyle/>
                    <a:p>
                      <a:r>
                        <a:rPr lang="en-US" sz="1400">
                          <a:effectLst/>
                        </a:rPr>
                        <a:t>It depends on DBMS as some offers strong consistency like MongoDB, whereas others offer only offers eventual consistency, like </a:t>
                      </a:r>
                      <a:r>
                        <a:rPr lang="en-US" sz="1400" u="none" strike="noStrike">
                          <a:effectLst/>
                          <a:hlinkClick r:id="rId2"/>
                        </a:rPr>
                        <a:t>Cassandra</a:t>
                      </a:r>
                      <a:r>
                        <a:rPr lang="en-US" sz="1400">
                          <a:effectLst/>
                        </a:rPr>
                        <a:t>.</a:t>
                      </a:r>
                    </a:p>
                  </a:txBody>
                  <a:tcPr marL="13442" marR="13442" marT="6721" marB="6721" anchor="ctr"/>
                </a:tc>
                <a:extLst>
                  <a:ext uri="{0D108BD9-81ED-4DB2-BD59-A6C34878D82A}">
                    <a16:rowId xmlns:a16="http://schemas.microsoft.com/office/drawing/2014/main" val="3880102865"/>
                  </a:ext>
                </a:extLst>
              </a:tr>
              <a:tr h="132100">
                <a:tc>
                  <a:txBody>
                    <a:bodyPr/>
                    <a:lstStyle/>
                    <a:p>
                      <a:r>
                        <a:rPr lang="en-IN" sz="1400" dirty="0">
                          <a:effectLst/>
                        </a:rPr>
                        <a:t>Best Used for</a:t>
                      </a:r>
                    </a:p>
                  </a:txBody>
                  <a:tcPr marL="13442" marR="13442" marT="6721" marB="6721" anchor="ctr"/>
                </a:tc>
                <a:tc>
                  <a:txBody>
                    <a:bodyPr/>
                    <a:lstStyle/>
                    <a:p>
                      <a:r>
                        <a:rPr lang="en-US" sz="1400">
                          <a:effectLst/>
                        </a:rPr>
                        <a:t>RDBMS database is the right option for solving ACID problems.</a:t>
                      </a:r>
                    </a:p>
                  </a:txBody>
                  <a:tcPr marL="13442" marR="13442" marT="6721" marB="6721" anchor="ctr"/>
                </a:tc>
                <a:tc>
                  <a:txBody>
                    <a:bodyPr/>
                    <a:lstStyle/>
                    <a:p>
                      <a:r>
                        <a:rPr lang="en-US" sz="1400">
                          <a:effectLst/>
                        </a:rPr>
                        <a:t>NoSQL is a best used for solving data availability problems</a:t>
                      </a:r>
                    </a:p>
                  </a:txBody>
                  <a:tcPr marL="13442" marR="13442" marT="6721" marB="6721" anchor="ctr"/>
                </a:tc>
                <a:extLst>
                  <a:ext uri="{0D108BD9-81ED-4DB2-BD59-A6C34878D82A}">
                    <a16:rowId xmlns:a16="http://schemas.microsoft.com/office/drawing/2014/main" val="676347553"/>
                  </a:ext>
                </a:extLst>
              </a:tr>
              <a:tr h="132100">
                <a:tc>
                  <a:txBody>
                    <a:bodyPr/>
                    <a:lstStyle/>
                    <a:p>
                      <a:r>
                        <a:rPr lang="en-IN" sz="1400">
                          <a:effectLst/>
                        </a:rPr>
                        <a:t>Importance</a:t>
                      </a:r>
                    </a:p>
                  </a:txBody>
                  <a:tcPr marL="13442" marR="13442" marT="6721" marB="6721" anchor="ctr"/>
                </a:tc>
                <a:tc>
                  <a:txBody>
                    <a:bodyPr/>
                    <a:lstStyle/>
                    <a:p>
                      <a:r>
                        <a:rPr lang="en-US" sz="1400">
                          <a:effectLst/>
                        </a:rPr>
                        <a:t>It should be used when data validity is super important</a:t>
                      </a:r>
                    </a:p>
                  </a:txBody>
                  <a:tcPr marL="13442" marR="13442" marT="6721" marB="6721" anchor="ctr"/>
                </a:tc>
                <a:tc>
                  <a:txBody>
                    <a:bodyPr/>
                    <a:lstStyle/>
                    <a:p>
                      <a:r>
                        <a:rPr lang="en-US" sz="1400">
                          <a:effectLst/>
                        </a:rPr>
                        <a:t>Use when it’s more important to have fast data than correct data</a:t>
                      </a:r>
                    </a:p>
                  </a:txBody>
                  <a:tcPr marL="13442" marR="13442" marT="6721" marB="6721" anchor="ctr"/>
                </a:tc>
                <a:extLst>
                  <a:ext uri="{0D108BD9-81ED-4DB2-BD59-A6C34878D82A}">
                    <a16:rowId xmlns:a16="http://schemas.microsoft.com/office/drawing/2014/main" val="473819342"/>
                  </a:ext>
                </a:extLst>
              </a:tr>
              <a:tr h="132100">
                <a:tc>
                  <a:txBody>
                    <a:bodyPr/>
                    <a:lstStyle/>
                    <a:p>
                      <a:r>
                        <a:rPr lang="en-IN" sz="1400">
                          <a:effectLst/>
                        </a:rPr>
                        <a:t>Best option</a:t>
                      </a:r>
                    </a:p>
                  </a:txBody>
                  <a:tcPr marL="13442" marR="13442" marT="6721" marB="6721" anchor="ctr"/>
                </a:tc>
                <a:tc>
                  <a:txBody>
                    <a:bodyPr/>
                    <a:lstStyle/>
                    <a:p>
                      <a:r>
                        <a:rPr lang="en-US" sz="1400">
                          <a:effectLst/>
                        </a:rPr>
                        <a:t>When you need to support dynamic queries</a:t>
                      </a:r>
                    </a:p>
                  </a:txBody>
                  <a:tcPr marL="13442" marR="13442" marT="6721" marB="6721" anchor="ctr"/>
                </a:tc>
                <a:tc>
                  <a:txBody>
                    <a:bodyPr/>
                    <a:lstStyle/>
                    <a:p>
                      <a:r>
                        <a:rPr lang="en-US" sz="1400">
                          <a:effectLst/>
                        </a:rPr>
                        <a:t>Use when you need to scale based on changing requirements</a:t>
                      </a:r>
                    </a:p>
                  </a:txBody>
                  <a:tcPr marL="13442" marR="13442" marT="6721" marB="6721" anchor="ctr"/>
                </a:tc>
                <a:extLst>
                  <a:ext uri="{0D108BD9-81ED-4DB2-BD59-A6C34878D82A}">
                    <a16:rowId xmlns:a16="http://schemas.microsoft.com/office/drawing/2014/main" val="1811319158"/>
                  </a:ext>
                </a:extLst>
              </a:tr>
              <a:tr h="253492">
                <a:tc>
                  <a:txBody>
                    <a:bodyPr/>
                    <a:lstStyle/>
                    <a:p>
                      <a:r>
                        <a:rPr lang="en-IN" sz="1400">
                          <a:effectLst/>
                        </a:rPr>
                        <a:t>Hardware</a:t>
                      </a:r>
                    </a:p>
                  </a:txBody>
                  <a:tcPr marL="13442" marR="13442" marT="6721" marB="6721" anchor="ctr"/>
                </a:tc>
                <a:tc>
                  <a:txBody>
                    <a:bodyPr/>
                    <a:lstStyle/>
                    <a:p>
                      <a:r>
                        <a:rPr lang="en-IN" sz="1400">
                          <a:effectLst/>
                        </a:rPr>
                        <a:t>Specialized DB hardware</a:t>
                      </a:r>
                      <a:br>
                        <a:rPr lang="en-IN" sz="1400">
                          <a:effectLst/>
                        </a:rPr>
                      </a:br>
                      <a:r>
                        <a:rPr lang="en-IN" sz="1400">
                          <a:effectLst/>
                        </a:rPr>
                        <a:t>(Oracle Exadata, etc.)</a:t>
                      </a:r>
                    </a:p>
                  </a:txBody>
                  <a:tcPr marL="13442" marR="13442" marT="6721" marB="6721" anchor="ctr"/>
                </a:tc>
                <a:tc>
                  <a:txBody>
                    <a:bodyPr/>
                    <a:lstStyle/>
                    <a:p>
                      <a:r>
                        <a:rPr lang="en-IN" sz="1400">
                          <a:effectLst/>
                        </a:rPr>
                        <a:t>Commodity hardware</a:t>
                      </a:r>
                    </a:p>
                  </a:txBody>
                  <a:tcPr marL="13442" marR="13442" marT="6721" marB="6721" anchor="ctr"/>
                </a:tc>
                <a:extLst>
                  <a:ext uri="{0D108BD9-81ED-4DB2-BD59-A6C34878D82A}">
                    <a16:rowId xmlns:a16="http://schemas.microsoft.com/office/drawing/2014/main" val="1285826958"/>
                  </a:ext>
                </a:extLst>
              </a:tr>
              <a:tr h="253492">
                <a:tc>
                  <a:txBody>
                    <a:bodyPr/>
                    <a:lstStyle/>
                    <a:p>
                      <a:r>
                        <a:rPr lang="en-IN" sz="1400">
                          <a:effectLst/>
                        </a:rPr>
                        <a:t>Network</a:t>
                      </a:r>
                    </a:p>
                  </a:txBody>
                  <a:tcPr marL="13442" marR="13442" marT="6721" marB="6721" anchor="ctr"/>
                </a:tc>
                <a:tc>
                  <a:txBody>
                    <a:bodyPr/>
                    <a:lstStyle/>
                    <a:p>
                      <a:r>
                        <a:rPr lang="en-US" sz="1400" dirty="0">
                          <a:effectLst/>
                        </a:rPr>
                        <a:t>Highly available network (</a:t>
                      </a:r>
                      <a:r>
                        <a:rPr lang="en-US" sz="1400" dirty="0" err="1">
                          <a:effectLst/>
                        </a:rPr>
                        <a:t>Infiniband</a:t>
                      </a:r>
                      <a:r>
                        <a:rPr lang="en-US" sz="1400" dirty="0">
                          <a:effectLst/>
                        </a:rPr>
                        <a:t>, Fabric Path, etc.)</a:t>
                      </a:r>
                    </a:p>
                  </a:txBody>
                  <a:tcPr marL="13442" marR="13442" marT="6721" marB="6721" anchor="ctr"/>
                </a:tc>
                <a:tc>
                  <a:txBody>
                    <a:bodyPr/>
                    <a:lstStyle/>
                    <a:p>
                      <a:r>
                        <a:rPr lang="en-IN" sz="1400" dirty="0">
                          <a:effectLst/>
                        </a:rPr>
                        <a:t>Commodity network (Ethernet, etc.)</a:t>
                      </a:r>
                    </a:p>
                  </a:txBody>
                  <a:tcPr marL="13442" marR="13442" marT="6721" marB="6721" anchor="ctr"/>
                </a:tc>
                <a:extLst>
                  <a:ext uri="{0D108BD9-81ED-4DB2-BD59-A6C34878D82A}">
                    <a16:rowId xmlns:a16="http://schemas.microsoft.com/office/drawing/2014/main" val="2841892625"/>
                  </a:ext>
                </a:extLst>
              </a:tr>
              <a:tr h="253492">
                <a:tc>
                  <a:txBody>
                    <a:bodyPr/>
                    <a:lstStyle/>
                    <a:p>
                      <a:r>
                        <a:rPr lang="en-IN" sz="1400">
                          <a:effectLst/>
                        </a:rPr>
                        <a:t>Storage Type</a:t>
                      </a:r>
                    </a:p>
                  </a:txBody>
                  <a:tcPr marL="13442" marR="13442" marT="6721" marB="6721" anchor="ctr"/>
                </a:tc>
                <a:tc>
                  <a:txBody>
                    <a:bodyPr/>
                    <a:lstStyle/>
                    <a:p>
                      <a:r>
                        <a:rPr lang="en-US" sz="1400">
                          <a:effectLst/>
                        </a:rPr>
                        <a:t>Highly Available Storage (SAN, RAID, etc.)</a:t>
                      </a:r>
                    </a:p>
                  </a:txBody>
                  <a:tcPr marL="13442" marR="13442" marT="6721" marB="6721" anchor="ctr"/>
                </a:tc>
                <a:tc>
                  <a:txBody>
                    <a:bodyPr/>
                    <a:lstStyle/>
                    <a:p>
                      <a:r>
                        <a:rPr lang="en-US" sz="1400">
                          <a:effectLst/>
                        </a:rPr>
                        <a:t>Commodity drives storage (standard</a:t>
                      </a:r>
                      <a:br>
                        <a:rPr lang="en-US" sz="1400">
                          <a:effectLst/>
                        </a:rPr>
                      </a:br>
                      <a:r>
                        <a:rPr lang="en-US" sz="1400">
                          <a:effectLst/>
                        </a:rPr>
                        <a:t>HDDs, JBOD)</a:t>
                      </a:r>
                    </a:p>
                  </a:txBody>
                  <a:tcPr marL="13442" marR="13442" marT="6721" marB="6721" anchor="ctr"/>
                </a:tc>
                <a:extLst>
                  <a:ext uri="{0D108BD9-81ED-4DB2-BD59-A6C34878D82A}">
                    <a16:rowId xmlns:a16="http://schemas.microsoft.com/office/drawing/2014/main" val="367295615"/>
                  </a:ext>
                </a:extLst>
              </a:tr>
              <a:tr h="132100">
                <a:tc>
                  <a:txBody>
                    <a:bodyPr/>
                    <a:lstStyle/>
                    <a:p>
                      <a:r>
                        <a:rPr lang="en-IN" sz="1400">
                          <a:effectLst/>
                        </a:rPr>
                        <a:t>Best features</a:t>
                      </a:r>
                    </a:p>
                  </a:txBody>
                  <a:tcPr marL="13442" marR="13442" marT="6721" marB="6721" anchor="ctr"/>
                </a:tc>
                <a:tc>
                  <a:txBody>
                    <a:bodyPr/>
                    <a:lstStyle/>
                    <a:p>
                      <a:r>
                        <a:rPr lang="en-US" sz="1400">
                          <a:effectLst/>
                        </a:rPr>
                        <a:t>Cross-platform support, Secure and free</a:t>
                      </a:r>
                    </a:p>
                  </a:txBody>
                  <a:tcPr marL="13442" marR="13442" marT="6721" marB="6721" anchor="ctr"/>
                </a:tc>
                <a:tc>
                  <a:txBody>
                    <a:bodyPr/>
                    <a:lstStyle/>
                    <a:p>
                      <a:r>
                        <a:rPr lang="en-US" sz="1400">
                          <a:effectLst/>
                        </a:rPr>
                        <a:t>Easy to use, High performance, and Flexible tool.</a:t>
                      </a:r>
                    </a:p>
                  </a:txBody>
                  <a:tcPr marL="13442" marR="13442" marT="6721" marB="6721" anchor="ctr"/>
                </a:tc>
                <a:extLst>
                  <a:ext uri="{0D108BD9-81ED-4DB2-BD59-A6C34878D82A}">
                    <a16:rowId xmlns:a16="http://schemas.microsoft.com/office/drawing/2014/main" val="3896316550"/>
                  </a:ext>
                </a:extLst>
              </a:tr>
              <a:tr h="253492">
                <a:tc>
                  <a:txBody>
                    <a:bodyPr/>
                    <a:lstStyle/>
                    <a:p>
                      <a:r>
                        <a:rPr lang="en-IN" sz="1400">
                          <a:effectLst/>
                        </a:rPr>
                        <a:t>Top Companies Using</a:t>
                      </a:r>
                    </a:p>
                  </a:txBody>
                  <a:tcPr marL="13442" marR="13442" marT="6721" marB="6721" anchor="ctr"/>
                </a:tc>
                <a:tc>
                  <a:txBody>
                    <a:bodyPr/>
                    <a:lstStyle/>
                    <a:p>
                      <a:r>
                        <a:rPr lang="en-IN" sz="1400">
                          <a:effectLst/>
                        </a:rPr>
                        <a:t>Hootsuite, CircleCI, Gauges</a:t>
                      </a:r>
                    </a:p>
                  </a:txBody>
                  <a:tcPr marL="13442" marR="13442" marT="6721" marB="6721" anchor="ctr"/>
                </a:tc>
                <a:tc>
                  <a:txBody>
                    <a:bodyPr/>
                    <a:lstStyle/>
                    <a:p>
                      <a:r>
                        <a:rPr lang="en-IN" sz="1400" dirty="0">
                          <a:effectLst/>
                        </a:rPr>
                        <a:t>Airbnb, Uber, Kickstarter</a:t>
                      </a:r>
                    </a:p>
                  </a:txBody>
                  <a:tcPr marL="13442" marR="13442" marT="6721" marB="6721" anchor="ctr"/>
                </a:tc>
                <a:extLst>
                  <a:ext uri="{0D108BD9-81ED-4DB2-BD59-A6C34878D82A}">
                    <a16:rowId xmlns:a16="http://schemas.microsoft.com/office/drawing/2014/main" val="3686566328"/>
                  </a:ext>
                </a:extLst>
              </a:tr>
              <a:tr h="253492">
                <a:tc>
                  <a:txBody>
                    <a:bodyPr/>
                    <a:lstStyle/>
                    <a:p>
                      <a:r>
                        <a:rPr lang="en-IN" sz="1400">
                          <a:effectLst/>
                        </a:rPr>
                        <a:t>Average salary</a:t>
                      </a:r>
                    </a:p>
                  </a:txBody>
                  <a:tcPr marL="13442" marR="13442" marT="6721" marB="6721" anchor="ctr"/>
                </a:tc>
                <a:tc>
                  <a:txBody>
                    <a:bodyPr/>
                    <a:lstStyle/>
                    <a:p>
                      <a:r>
                        <a:rPr lang="en-US" sz="1400">
                          <a:effectLst/>
                        </a:rPr>
                        <a:t>The average salary for any professional SQL Developer is $84,328 per year in the U.S.A.</a:t>
                      </a:r>
                    </a:p>
                  </a:txBody>
                  <a:tcPr marL="13442" marR="13442" marT="6721" marB="6721" anchor="ctr"/>
                </a:tc>
                <a:tc>
                  <a:txBody>
                    <a:bodyPr/>
                    <a:lstStyle/>
                    <a:p>
                      <a:r>
                        <a:rPr lang="en-US" sz="1400" dirty="0">
                          <a:effectLst/>
                        </a:rPr>
                        <a:t>The average salary for “NoSQL developer” ranges from approximately $72,174 per year</a:t>
                      </a:r>
                    </a:p>
                  </a:txBody>
                  <a:tcPr marL="13442" marR="13442" marT="6721" marB="6721" anchor="ctr"/>
                </a:tc>
                <a:extLst>
                  <a:ext uri="{0D108BD9-81ED-4DB2-BD59-A6C34878D82A}">
                    <a16:rowId xmlns:a16="http://schemas.microsoft.com/office/drawing/2014/main" val="2477757774"/>
                  </a:ext>
                </a:extLst>
              </a:tr>
            </a:tbl>
          </a:graphicData>
        </a:graphic>
      </p:graphicFrame>
      <p:sp>
        <p:nvSpPr>
          <p:cNvPr id="4" name="Date Placeholder 3">
            <a:extLst>
              <a:ext uri="{FF2B5EF4-FFF2-40B4-BE49-F238E27FC236}">
                <a16:creationId xmlns:a16="http://schemas.microsoft.com/office/drawing/2014/main" id="{3B859E72-466B-BB6C-F80E-4CA986DAAA85}"/>
              </a:ext>
            </a:extLst>
          </p:cNvPr>
          <p:cNvSpPr>
            <a:spLocks noGrp="1"/>
          </p:cNvSpPr>
          <p:nvPr>
            <p:ph type="dt" sz="half" idx="10"/>
          </p:nvPr>
        </p:nvSpPr>
        <p:spPr/>
        <p:txBody>
          <a:bodyPr/>
          <a:lstStyle/>
          <a:p>
            <a:fld id="{1BAB71CB-4A8B-46C1-8D6F-8648CF9E9687}" type="datetime1">
              <a:rPr lang="en-US" smtClean="0"/>
              <a:t>2/2/2023</a:t>
            </a:fld>
            <a:endParaRPr lang="en-US"/>
          </a:p>
        </p:txBody>
      </p:sp>
      <p:sp>
        <p:nvSpPr>
          <p:cNvPr id="5" name="Footer Placeholder 4">
            <a:extLst>
              <a:ext uri="{FF2B5EF4-FFF2-40B4-BE49-F238E27FC236}">
                <a16:creationId xmlns:a16="http://schemas.microsoft.com/office/drawing/2014/main" id="{FDA9312C-FB49-789B-5677-62A2202AC428}"/>
              </a:ext>
            </a:extLst>
          </p:cNvPr>
          <p:cNvSpPr>
            <a:spLocks noGrp="1"/>
          </p:cNvSpPr>
          <p:nvPr>
            <p:ph type="ftr" sz="quarter" idx="11"/>
          </p:nvPr>
        </p:nvSpPr>
        <p:spPr/>
        <p:txBody>
          <a:bodyPr/>
          <a:lstStyle/>
          <a:p>
            <a:r>
              <a:rPr lang="en-US"/>
              <a:t>Introduction to NoSQL</a:t>
            </a:r>
            <a:endParaRPr lang="en-US" dirty="0"/>
          </a:p>
        </p:txBody>
      </p:sp>
      <p:sp>
        <p:nvSpPr>
          <p:cNvPr id="6" name="Slide Number Placeholder 5">
            <a:extLst>
              <a:ext uri="{FF2B5EF4-FFF2-40B4-BE49-F238E27FC236}">
                <a16:creationId xmlns:a16="http://schemas.microsoft.com/office/drawing/2014/main" id="{2EE012AE-28A9-B9F5-DBD7-F92AFFABE73B}"/>
              </a:ext>
            </a:extLst>
          </p:cNvPr>
          <p:cNvSpPr>
            <a:spLocks noGrp="1"/>
          </p:cNvSpPr>
          <p:nvPr>
            <p:ph type="sldNum" sz="quarter" idx="12"/>
          </p:nvPr>
        </p:nvSpPr>
        <p:spPr/>
        <p:txBody>
          <a:bodyPr/>
          <a:lstStyle/>
          <a:p>
            <a:fld id="{B82CCC60-E8CD-4174-8B1A-7DF615B22EEF}" type="slidenum">
              <a:rPr lang="en-US" smtClean="0"/>
              <a:pPr/>
              <a:t>22</a:t>
            </a:fld>
            <a:endParaRPr lang="en-US"/>
          </a:p>
        </p:txBody>
      </p:sp>
    </p:spTree>
    <p:extLst>
      <p:ext uri="{BB962C8B-B14F-4D97-AF65-F5344CB8AC3E}">
        <p14:creationId xmlns:p14="http://schemas.microsoft.com/office/powerpoint/2010/main" val="27976352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E7C71-0D64-E3BA-2F75-B4D93732E919}"/>
              </a:ext>
            </a:extLst>
          </p:cNvPr>
          <p:cNvSpPr>
            <a:spLocks noGrp="1"/>
          </p:cNvSpPr>
          <p:nvPr>
            <p:ph type="title"/>
          </p:nvPr>
        </p:nvSpPr>
        <p:spPr/>
        <p:txBody>
          <a:bodyPr/>
          <a:lstStyle/>
          <a:p>
            <a:r>
              <a:rPr lang="en-US" dirty="0"/>
              <a:t>Popular Database names</a:t>
            </a:r>
            <a:endParaRPr lang="en-IN" dirty="0"/>
          </a:p>
        </p:txBody>
      </p:sp>
      <p:sp>
        <p:nvSpPr>
          <p:cNvPr id="3" name="Text Placeholder 2">
            <a:extLst>
              <a:ext uri="{FF2B5EF4-FFF2-40B4-BE49-F238E27FC236}">
                <a16:creationId xmlns:a16="http://schemas.microsoft.com/office/drawing/2014/main" id="{0AD8B3DB-D91C-4E3D-75A4-EC1489C2557A}"/>
              </a:ext>
            </a:extLst>
          </p:cNvPr>
          <p:cNvSpPr>
            <a:spLocks noGrp="1"/>
          </p:cNvSpPr>
          <p:nvPr>
            <p:ph type="body" idx="1"/>
          </p:nvPr>
        </p:nvSpPr>
        <p:spPr/>
        <p:txBody>
          <a:bodyPr>
            <a:normAutofit fontScale="92500"/>
          </a:bodyPr>
          <a:lstStyle/>
          <a:p>
            <a:r>
              <a:rPr lang="en-IN" b="0" i="0" dirty="0">
                <a:solidFill>
                  <a:srgbClr val="FFFF00"/>
                </a:solidFill>
                <a:effectLst/>
                <a:latin typeface="IBM Plex Sans" panose="020B0503050203000203" pitchFamily="34" charset="0"/>
              </a:rPr>
              <a:t>Examples of SQL databases</a:t>
            </a:r>
          </a:p>
        </p:txBody>
      </p:sp>
      <p:sp>
        <p:nvSpPr>
          <p:cNvPr id="4" name="Content Placeholder 3">
            <a:extLst>
              <a:ext uri="{FF2B5EF4-FFF2-40B4-BE49-F238E27FC236}">
                <a16:creationId xmlns:a16="http://schemas.microsoft.com/office/drawing/2014/main" id="{7D6AB619-07D5-D5F4-320A-C39D202C0740}"/>
              </a:ext>
            </a:extLst>
          </p:cNvPr>
          <p:cNvSpPr>
            <a:spLocks noGrp="1"/>
          </p:cNvSpPr>
          <p:nvPr>
            <p:ph sz="half" idx="2"/>
          </p:nvPr>
        </p:nvSpPr>
        <p:spPr/>
        <p:txBody>
          <a:bodyPr>
            <a:normAutofit fontScale="55000" lnSpcReduction="20000"/>
          </a:bodyPr>
          <a:lstStyle/>
          <a:p>
            <a:pPr algn="l" fontAlgn="base">
              <a:lnSpc>
                <a:spcPct val="120000"/>
              </a:lnSpc>
              <a:buFont typeface="Arial" panose="020B0604020202020204" pitchFamily="34" charset="0"/>
              <a:buChar char="•"/>
            </a:pPr>
            <a:r>
              <a:rPr lang="en-IN" b="0" i="0" u="none" strike="noStrike" dirty="0">
                <a:solidFill>
                  <a:schemeClr val="bg1"/>
                </a:solidFill>
                <a:effectLst/>
                <a:latin typeface="IBM Plex Sans" panose="020B0503050203000203" pitchFamily="34" charset="0"/>
                <a:hlinkClick r:id="rId2">
                  <a:extLst>
                    <a:ext uri="{A12FA001-AC4F-418D-AE19-62706E023703}">
                      <ahyp:hlinkClr xmlns:ahyp="http://schemas.microsoft.com/office/drawing/2018/hyperlinkcolor" val="tx"/>
                    </a:ext>
                  </a:extLst>
                </a:hlinkClick>
              </a:rPr>
              <a:t>Db2</a:t>
            </a:r>
            <a:endParaRPr lang="en-IN" b="0" i="0" dirty="0">
              <a:solidFill>
                <a:schemeClr val="bg1"/>
              </a:solidFill>
              <a:effectLst/>
              <a:latin typeface="IBM Plex Sans" panose="020B0503050203000203" pitchFamily="34" charset="0"/>
            </a:endParaRPr>
          </a:p>
          <a:p>
            <a:pPr algn="l" fontAlgn="base">
              <a:lnSpc>
                <a:spcPct val="120000"/>
              </a:lnSpc>
              <a:buFont typeface="Arial" panose="020B0604020202020204" pitchFamily="34" charset="0"/>
              <a:buChar char="•"/>
            </a:pPr>
            <a:r>
              <a:rPr lang="en-IN" b="0" i="0" u="none" strike="noStrike" dirty="0">
                <a:solidFill>
                  <a:schemeClr val="bg1"/>
                </a:solidFill>
                <a:effectLst/>
                <a:latin typeface="IBM Plex Sans" panose="020B0503050203000203" pitchFamily="34" charset="0"/>
                <a:hlinkClick r:id="rId3">
                  <a:extLst>
                    <a:ext uri="{A12FA001-AC4F-418D-AE19-62706E023703}">
                      <ahyp:hlinkClr xmlns:ahyp="http://schemas.microsoft.com/office/drawing/2018/hyperlinkcolor" val="tx"/>
                    </a:ext>
                  </a:extLst>
                </a:hlinkClick>
              </a:rPr>
              <a:t>MySQL</a:t>
            </a:r>
            <a:endParaRPr lang="en-IN" b="0" i="0" dirty="0">
              <a:solidFill>
                <a:schemeClr val="bg1"/>
              </a:solidFill>
              <a:effectLst/>
              <a:latin typeface="IBM Plex Sans" panose="020B0503050203000203" pitchFamily="34" charset="0"/>
            </a:endParaRPr>
          </a:p>
          <a:p>
            <a:pPr algn="l" fontAlgn="base">
              <a:lnSpc>
                <a:spcPct val="120000"/>
              </a:lnSpc>
              <a:buFont typeface="Arial" panose="020B0604020202020204" pitchFamily="34" charset="0"/>
              <a:buChar char="•"/>
            </a:pPr>
            <a:r>
              <a:rPr lang="en-IN" b="0" i="0" u="none" strike="noStrike" dirty="0">
                <a:solidFill>
                  <a:schemeClr val="bg1"/>
                </a:solidFill>
                <a:effectLst/>
                <a:latin typeface="IBM Plex Sans" panose="020B0503050203000203" pitchFamily="34" charset="0"/>
                <a:hlinkClick r:id="rId4">
                  <a:extLst>
                    <a:ext uri="{A12FA001-AC4F-418D-AE19-62706E023703}">
                      <ahyp:hlinkClr xmlns:ahyp="http://schemas.microsoft.com/office/drawing/2018/hyperlinkcolor" val="tx"/>
                    </a:ext>
                  </a:extLst>
                </a:hlinkClick>
              </a:rPr>
              <a:t>PostgreSQL</a:t>
            </a:r>
            <a:endParaRPr lang="en-IN" b="0" i="0" dirty="0">
              <a:solidFill>
                <a:schemeClr val="bg1"/>
              </a:solidFill>
              <a:effectLst/>
              <a:latin typeface="IBM Plex Sans" panose="020B0503050203000203" pitchFamily="34" charset="0"/>
            </a:endParaRPr>
          </a:p>
          <a:p>
            <a:pPr algn="l" fontAlgn="base">
              <a:lnSpc>
                <a:spcPct val="120000"/>
              </a:lnSpc>
              <a:buFont typeface="Arial" panose="020B0604020202020204" pitchFamily="34" charset="0"/>
              <a:buChar char="•"/>
            </a:pPr>
            <a:r>
              <a:rPr lang="en-IN" b="0" i="0" u="none" strike="noStrike" dirty="0" err="1">
                <a:solidFill>
                  <a:schemeClr val="bg1"/>
                </a:solidFill>
                <a:effectLst/>
                <a:latin typeface="IBM Plex Sans" panose="020B0503050203000203" pitchFamily="34" charset="0"/>
                <a:hlinkClick r:id="rId5">
                  <a:extLst>
                    <a:ext uri="{A12FA001-AC4F-418D-AE19-62706E023703}">
                      <ahyp:hlinkClr xmlns:ahyp="http://schemas.microsoft.com/office/drawing/2018/hyperlinkcolor" val="tx"/>
                    </a:ext>
                  </a:extLst>
                </a:hlinkClick>
              </a:rPr>
              <a:t>YugabyteDB</a:t>
            </a:r>
            <a:endParaRPr lang="en-IN" b="0" i="0" dirty="0">
              <a:solidFill>
                <a:schemeClr val="bg1"/>
              </a:solidFill>
              <a:effectLst/>
              <a:latin typeface="IBM Plex Sans" panose="020B0503050203000203" pitchFamily="34" charset="0"/>
            </a:endParaRPr>
          </a:p>
          <a:p>
            <a:pPr algn="l" fontAlgn="base">
              <a:lnSpc>
                <a:spcPct val="120000"/>
              </a:lnSpc>
              <a:buFont typeface="Arial" panose="020B0604020202020204" pitchFamily="34" charset="0"/>
              <a:buChar char="•"/>
            </a:pPr>
            <a:r>
              <a:rPr lang="en-IN" b="0" i="0" u="none" strike="noStrike" dirty="0" err="1">
                <a:solidFill>
                  <a:schemeClr val="bg1"/>
                </a:solidFill>
                <a:effectLst/>
                <a:latin typeface="IBM Plex Sans" panose="020B0503050203000203" pitchFamily="34" charset="0"/>
                <a:hlinkClick r:id="rId6">
                  <a:extLst>
                    <a:ext uri="{A12FA001-AC4F-418D-AE19-62706E023703}">
                      <ahyp:hlinkClr xmlns:ahyp="http://schemas.microsoft.com/office/drawing/2018/hyperlinkcolor" val="tx"/>
                    </a:ext>
                  </a:extLst>
                </a:hlinkClick>
              </a:rPr>
              <a:t>CockroachDB</a:t>
            </a:r>
            <a:endParaRPr lang="en-IN" b="0" i="0" dirty="0">
              <a:solidFill>
                <a:schemeClr val="bg1"/>
              </a:solidFill>
              <a:effectLst/>
              <a:latin typeface="IBM Plex Sans" panose="020B0503050203000203" pitchFamily="34" charset="0"/>
            </a:endParaRPr>
          </a:p>
          <a:p>
            <a:pPr algn="l" fontAlgn="base">
              <a:lnSpc>
                <a:spcPct val="120000"/>
              </a:lnSpc>
              <a:buFont typeface="Arial" panose="020B0604020202020204" pitchFamily="34" charset="0"/>
              <a:buChar char="•"/>
            </a:pPr>
            <a:r>
              <a:rPr lang="en-IN" b="0" i="0" u="none" strike="noStrike" dirty="0">
                <a:solidFill>
                  <a:schemeClr val="bg1"/>
                </a:solidFill>
                <a:effectLst/>
                <a:latin typeface="IBM Plex Sans" panose="020B0503050203000203" pitchFamily="34" charset="0"/>
                <a:hlinkClick r:id="rId7">
                  <a:extLst>
                    <a:ext uri="{A12FA001-AC4F-418D-AE19-62706E023703}">
                      <ahyp:hlinkClr xmlns:ahyp="http://schemas.microsoft.com/office/drawing/2018/hyperlinkcolor" val="tx"/>
                    </a:ext>
                  </a:extLst>
                </a:hlinkClick>
              </a:rPr>
              <a:t>Oracle Database</a:t>
            </a:r>
            <a:endParaRPr lang="en-IN" b="0" i="0" dirty="0">
              <a:solidFill>
                <a:schemeClr val="bg1"/>
              </a:solidFill>
              <a:effectLst/>
              <a:latin typeface="IBM Plex Sans" panose="020B0503050203000203" pitchFamily="34" charset="0"/>
            </a:endParaRPr>
          </a:p>
          <a:p>
            <a:pPr algn="l" fontAlgn="base">
              <a:lnSpc>
                <a:spcPct val="120000"/>
              </a:lnSpc>
              <a:buFont typeface="Arial" panose="020B0604020202020204" pitchFamily="34" charset="0"/>
              <a:buChar char="•"/>
            </a:pPr>
            <a:r>
              <a:rPr lang="en-IN" b="0" i="0" u="none" strike="noStrike" dirty="0">
                <a:solidFill>
                  <a:schemeClr val="bg1"/>
                </a:solidFill>
                <a:effectLst/>
                <a:latin typeface="IBM Plex Sans" panose="020B0503050203000203" pitchFamily="34" charset="0"/>
                <a:hlinkClick r:id="rId8">
                  <a:extLst>
                    <a:ext uri="{A12FA001-AC4F-418D-AE19-62706E023703}">
                      <ahyp:hlinkClr xmlns:ahyp="http://schemas.microsoft.com/office/drawing/2018/hyperlinkcolor" val="tx"/>
                    </a:ext>
                  </a:extLst>
                </a:hlinkClick>
              </a:rPr>
              <a:t>Microsoft SQL Server</a:t>
            </a:r>
            <a:endParaRPr lang="en-IN" b="0" i="0" dirty="0">
              <a:solidFill>
                <a:schemeClr val="bg1"/>
              </a:solidFill>
              <a:effectLst/>
              <a:latin typeface="IBM Plex Sans" panose="020B0503050203000203" pitchFamily="34" charset="0"/>
            </a:endParaRPr>
          </a:p>
          <a:p>
            <a:pPr algn="l" fontAlgn="base">
              <a:lnSpc>
                <a:spcPct val="120000"/>
              </a:lnSpc>
              <a:buFont typeface="Arial" panose="020B0604020202020204" pitchFamily="34" charset="0"/>
              <a:buChar char="•"/>
            </a:pPr>
            <a:r>
              <a:rPr lang="en-IN" b="0" i="0" u="none" strike="noStrike" dirty="0">
                <a:solidFill>
                  <a:schemeClr val="bg1"/>
                </a:solidFill>
                <a:effectLst/>
                <a:latin typeface="IBM Plex Sans" panose="020B0503050203000203" pitchFamily="34" charset="0"/>
                <a:hlinkClick r:id="rId9">
                  <a:extLst>
                    <a:ext uri="{A12FA001-AC4F-418D-AE19-62706E023703}">
                      <ahyp:hlinkClr xmlns:ahyp="http://schemas.microsoft.com/office/drawing/2018/hyperlinkcolor" val="tx"/>
                    </a:ext>
                  </a:extLst>
                </a:hlinkClick>
              </a:rPr>
              <a:t>Azure SQL Database</a:t>
            </a:r>
            <a:endParaRPr lang="en-IN" b="0" i="0" dirty="0">
              <a:solidFill>
                <a:schemeClr val="bg1"/>
              </a:solidFill>
              <a:effectLst/>
              <a:latin typeface="IBM Plex Sans" panose="020B0503050203000203" pitchFamily="34" charset="0"/>
            </a:endParaRPr>
          </a:p>
          <a:p>
            <a:endParaRPr lang="en-IN" dirty="0"/>
          </a:p>
        </p:txBody>
      </p:sp>
      <p:sp>
        <p:nvSpPr>
          <p:cNvPr id="5" name="Text Placeholder 4">
            <a:extLst>
              <a:ext uri="{FF2B5EF4-FFF2-40B4-BE49-F238E27FC236}">
                <a16:creationId xmlns:a16="http://schemas.microsoft.com/office/drawing/2014/main" id="{3E7EC6F7-56BF-2E0E-CE0C-7826FD8B1F58}"/>
              </a:ext>
            </a:extLst>
          </p:cNvPr>
          <p:cNvSpPr>
            <a:spLocks noGrp="1"/>
          </p:cNvSpPr>
          <p:nvPr>
            <p:ph type="body" sz="quarter" idx="3"/>
          </p:nvPr>
        </p:nvSpPr>
        <p:spPr/>
        <p:txBody>
          <a:bodyPr>
            <a:normAutofit fontScale="92500"/>
          </a:bodyPr>
          <a:lstStyle/>
          <a:p>
            <a:r>
              <a:rPr lang="en-IN" b="0" i="0" dirty="0">
                <a:solidFill>
                  <a:srgbClr val="FFFF00"/>
                </a:solidFill>
                <a:effectLst/>
                <a:latin typeface="IBM Plex Sans" panose="020B0503050203000203" pitchFamily="34" charset="0"/>
              </a:rPr>
              <a:t>Examples of NoSQL databases</a:t>
            </a:r>
          </a:p>
        </p:txBody>
      </p:sp>
      <p:sp>
        <p:nvSpPr>
          <p:cNvPr id="6" name="Content Placeholder 5">
            <a:extLst>
              <a:ext uri="{FF2B5EF4-FFF2-40B4-BE49-F238E27FC236}">
                <a16:creationId xmlns:a16="http://schemas.microsoft.com/office/drawing/2014/main" id="{B372A47B-5B69-CC89-2C94-723ABAEFC39D}"/>
              </a:ext>
            </a:extLst>
          </p:cNvPr>
          <p:cNvSpPr>
            <a:spLocks noGrp="1"/>
          </p:cNvSpPr>
          <p:nvPr>
            <p:ph sz="quarter" idx="4"/>
          </p:nvPr>
        </p:nvSpPr>
        <p:spPr/>
        <p:txBody>
          <a:bodyPr>
            <a:normAutofit fontScale="55000" lnSpcReduction="20000"/>
          </a:bodyPr>
          <a:lstStyle/>
          <a:p>
            <a:pPr algn="l" fontAlgn="base">
              <a:lnSpc>
                <a:spcPct val="120000"/>
              </a:lnSpc>
              <a:buFont typeface="Arial" panose="020B0604020202020204" pitchFamily="34" charset="0"/>
              <a:buChar char="•"/>
            </a:pPr>
            <a:r>
              <a:rPr lang="en-IN" b="0" i="0" u="none" strike="noStrike" dirty="0">
                <a:solidFill>
                  <a:schemeClr val="bg1"/>
                </a:solidFill>
                <a:effectLst/>
                <a:latin typeface="IBM Plex Sans" panose="020B0503050203000203" pitchFamily="34" charset="0"/>
                <a:hlinkClick r:id="rId10">
                  <a:extLst>
                    <a:ext uri="{A12FA001-AC4F-418D-AE19-62706E023703}">
                      <ahyp:hlinkClr xmlns:ahyp="http://schemas.microsoft.com/office/drawing/2018/hyperlinkcolor" val="tx"/>
                    </a:ext>
                  </a:extLst>
                </a:hlinkClick>
              </a:rPr>
              <a:t>Redis</a:t>
            </a:r>
            <a:endParaRPr lang="en-IN" b="0" i="0" dirty="0">
              <a:solidFill>
                <a:schemeClr val="bg1"/>
              </a:solidFill>
              <a:effectLst/>
              <a:latin typeface="IBM Plex Sans" panose="020B0503050203000203" pitchFamily="34" charset="0"/>
            </a:endParaRPr>
          </a:p>
          <a:p>
            <a:pPr algn="l" fontAlgn="base">
              <a:lnSpc>
                <a:spcPct val="120000"/>
              </a:lnSpc>
              <a:buFont typeface="Arial" panose="020B0604020202020204" pitchFamily="34" charset="0"/>
              <a:buChar char="•"/>
            </a:pPr>
            <a:r>
              <a:rPr lang="en-IN" b="0" i="0" u="none" strike="noStrike" dirty="0" err="1">
                <a:solidFill>
                  <a:schemeClr val="bg1"/>
                </a:solidFill>
                <a:effectLst/>
                <a:latin typeface="IBM Plex Sans" panose="020B0503050203000203" pitchFamily="34" charset="0"/>
                <a:hlinkClick r:id="rId11">
                  <a:extLst>
                    <a:ext uri="{A12FA001-AC4F-418D-AE19-62706E023703}">
                      <ahyp:hlinkClr xmlns:ahyp="http://schemas.microsoft.com/office/drawing/2018/hyperlinkcolor" val="tx"/>
                    </a:ext>
                  </a:extLst>
                </a:hlinkClick>
              </a:rPr>
              <a:t>FaunaDB</a:t>
            </a:r>
            <a:endParaRPr lang="en-IN" b="0" i="0" dirty="0">
              <a:solidFill>
                <a:schemeClr val="bg1"/>
              </a:solidFill>
              <a:effectLst/>
              <a:latin typeface="IBM Plex Sans" panose="020B0503050203000203" pitchFamily="34" charset="0"/>
            </a:endParaRPr>
          </a:p>
          <a:p>
            <a:pPr algn="l" fontAlgn="base">
              <a:lnSpc>
                <a:spcPct val="120000"/>
              </a:lnSpc>
              <a:buFont typeface="Arial" panose="020B0604020202020204" pitchFamily="34" charset="0"/>
              <a:buChar char="•"/>
            </a:pPr>
            <a:r>
              <a:rPr lang="en-IN" b="0" i="0" u="none" strike="noStrike" dirty="0">
                <a:solidFill>
                  <a:schemeClr val="bg1"/>
                </a:solidFill>
                <a:effectLst/>
                <a:latin typeface="IBM Plex Sans" panose="020B0503050203000203" pitchFamily="34" charset="0"/>
                <a:hlinkClick r:id="rId12">
                  <a:extLst>
                    <a:ext uri="{A12FA001-AC4F-418D-AE19-62706E023703}">
                      <ahyp:hlinkClr xmlns:ahyp="http://schemas.microsoft.com/office/drawing/2018/hyperlinkcolor" val="tx"/>
                    </a:ext>
                  </a:extLst>
                </a:hlinkClick>
              </a:rPr>
              <a:t>CouchDB</a:t>
            </a:r>
            <a:endParaRPr lang="en-IN" b="0" i="0" dirty="0">
              <a:solidFill>
                <a:schemeClr val="bg1"/>
              </a:solidFill>
              <a:effectLst/>
              <a:latin typeface="IBM Plex Sans" panose="020B0503050203000203" pitchFamily="34" charset="0"/>
            </a:endParaRPr>
          </a:p>
          <a:p>
            <a:pPr algn="l" fontAlgn="base">
              <a:lnSpc>
                <a:spcPct val="120000"/>
              </a:lnSpc>
              <a:buFont typeface="Arial" panose="020B0604020202020204" pitchFamily="34" charset="0"/>
              <a:buChar char="•"/>
            </a:pPr>
            <a:r>
              <a:rPr lang="en-IN" b="0" i="0" u="none" strike="noStrike" dirty="0">
                <a:solidFill>
                  <a:schemeClr val="bg1"/>
                </a:solidFill>
                <a:effectLst/>
                <a:latin typeface="IBM Plex Sans" panose="020B0503050203000203" pitchFamily="34" charset="0"/>
                <a:hlinkClick r:id="rId13">
                  <a:extLst>
                    <a:ext uri="{A12FA001-AC4F-418D-AE19-62706E023703}">
                      <ahyp:hlinkClr xmlns:ahyp="http://schemas.microsoft.com/office/drawing/2018/hyperlinkcolor" val="tx"/>
                    </a:ext>
                  </a:extLst>
                </a:hlinkClick>
              </a:rPr>
              <a:t>MongoDB</a:t>
            </a:r>
            <a:endParaRPr lang="en-IN" b="0" i="0" dirty="0">
              <a:solidFill>
                <a:schemeClr val="bg1"/>
              </a:solidFill>
              <a:effectLst/>
              <a:latin typeface="IBM Plex Sans" panose="020B0503050203000203" pitchFamily="34" charset="0"/>
            </a:endParaRPr>
          </a:p>
          <a:p>
            <a:pPr algn="l" fontAlgn="base">
              <a:lnSpc>
                <a:spcPct val="120000"/>
              </a:lnSpc>
              <a:buFont typeface="Arial" panose="020B0604020202020204" pitchFamily="34" charset="0"/>
              <a:buChar char="•"/>
            </a:pPr>
            <a:r>
              <a:rPr lang="en-IN" b="0" i="0" u="none" strike="noStrike" dirty="0">
                <a:solidFill>
                  <a:schemeClr val="bg1"/>
                </a:solidFill>
                <a:effectLst/>
                <a:latin typeface="IBM Plex Sans" panose="020B0503050203000203" pitchFamily="34" charset="0"/>
                <a:hlinkClick r:id="rId14">
                  <a:extLst>
                    <a:ext uri="{A12FA001-AC4F-418D-AE19-62706E023703}">
                      <ahyp:hlinkClr xmlns:ahyp="http://schemas.microsoft.com/office/drawing/2018/hyperlinkcolor" val="tx"/>
                    </a:ext>
                  </a:extLst>
                </a:hlinkClick>
              </a:rPr>
              <a:t>Cassandra</a:t>
            </a:r>
            <a:endParaRPr lang="en-IN" b="0" i="0" dirty="0">
              <a:solidFill>
                <a:schemeClr val="bg1"/>
              </a:solidFill>
              <a:effectLst/>
              <a:latin typeface="IBM Plex Sans" panose="020B0503050203000203" pitchFamily="34" charset="0"/>
            </a:endParaRPr>
          </a:p>
          <a:p>
            <a:pPr algn="l" fontAlgn="base">
              <a:lnSpc>
                <a:spcPct val="120000"/>
              </a:lnSpc>
              <a:buFont typeface="Arial" panose="020B0604020202020204" pitchFamily="34" charset="0"/>
              <a:buChar char="•"/>
            </a:pPr>
            <a:r>
              <a:rPr lang="en-IN" b="0" i="0" u="none" strike="noStrike" dirty="0">
                <a:solidFill>
                  <a:schemeClr val="bg1"/>
                </a:solidFill>
                <a:effectLst/>
                <a:latin typeface="IBM Plex Sans" panose="020B0503050203000203" pitchFamily="34" charset="0"/>
                <a:hlinkClick r:id="rId15">
                  <a:extLst>
                    <a:ext uri="{A12FA001-AC4F-418D-AE19-62706E023703}">
                      <ahyp:hlinkClr xmlns:ahyp="http://schemas.microsoft.com/office/drawing/2018/hyperlinkcolor" val="tx"/>
                    </a:ext>
                  </a:extLst>
                </a:hlinkClick>
              </a:rPr>
              <a:t>Elasticsearch</a:t>
            </a:r>
            <a:endParaRPr lang="en-IN" b="0" i="0" dirty="0">
              <a:solidFill>
                <a:schemeClr val="bg1"/>
              </a:solidFill>
              <a:effectLst/>
              <a:latin typeface="IBM Plex Sans" panose="020B0503050203000203" pitchFamily="34" charset="0"/>
            </a:endParaRPr>
          </a:p>
          <a:p>
            <a:pPr algn="l" fontAlgn="base">
              <a:lnSpc>
                <a:spcPct val="120000"/>
              </a:lnSpc>
              <a:buFont typeface="Arial" panose="020B0604020202020204" pitchFamily="34" charset="0"/>
              <a:buChar char="•"/>
            </a:pPr>
            <a:r>
              <a:rPr lang="en-IN" b="0" i="0" u="none" strike="noStrike" dirty="0" err="1">
                <a:solidFill>
                  <a:schemeClr val="bg1"/>
                </a:solidFill>
                <a:effectLst/>
                <a:latin typeface="IBM Plex Sans" panose="020B0503050203000203" pitchFamily="34" charset="0"/>
                <a:hlinkClick r:id="rId16">
                  <a:extLst>
                    <a:ext uri="{A12FA001-AC4F-418D-AE19-62706E023703}">
                      <ahyp:hlinkClr xmlns:ahyp="http://schemas.microsoft.com/office/drawing/2018/hyperlinkcolor" val="tx"/>
                    </a:ext>
                  </a:extLst>
                </a:hlinkClick>
              </a:rPr>
              <a:t>BigTable</a:t>
            </a:r>
            <a:endParaRPr lang="en-IN" b="0" i="0" dirty="0">
              <a:solidFill>
                <a:schemeClr val="bg1"/>
              </a:solidFill>
              <a:effectLst/>
              <a:latin typeface="IBM Plex Sans" panose="020B0503050203000203" pitchFamily="34" charset="0"/>
            </a:endParaRPr>
          </a:p>
          <a:p>
            <a:pPr algn="l" fontAlgn="base">
              <a:lnSpc>
                <a:spcPct val="120000"/>
              </a:lnSpc>
              <a:buFont typeface="Arial" panose="020B0604020202020204" pitchFamily="34" charset="0"/>
              <a:buChar char="•"/>
            </a:pPr>
            <a:r>
              <a:rPr lang="en-IN" b="0" i="0" u="none" strike="noStrike" dirty="0">
                <a:solidFill>
                  <a:schemeClr val="bg1"/>
                </a:solidFill>
                <a:effectLst/>
                <a:latin typeface="IBM Plex Sans" panose="020B0503050203000203" pitchFamily="34" charset="0"/>
                <a:hlinkClick r:id="rId17">
                  <a:extLst>
                    <a:ext uri="{A12FA001-AC4F-418D-AE19-62706E023703}">
                      <ahyp:hlinkClr xmlns:ahyp="http://schemas.microsoft.com/office/drawing/2018/hyperlinkcolor" val="tx"/>
                    </a:ext>
                  </a:extLst>
                </a:hlinkClick>
              </a:rPr>
              <a:t>Neo4j</a:t>
            </a:r>
            <a:endParaRPr lang="en-IN" b="0" i="0" dirty="0">
              <a:solidFill>
                <a:schemeClr val="bg1"/>
              </a:solidFill>
              <a:effectLst/>
              <a:latin typeface="IBM Plex Sans" panose="020B0503050203000203" pitchFamily="34" charset="0"/>
            </a:endParaRPr>
          </a:p>
          <a:p>
            <a:pPr algn="l" fontAlgn="base">
              <a:lnSpc>
                <a:spcPct val="120000"/>
              </a:lnSpc>
              <a:buFont typeface="Arial" panose="020B0604020202020204" pitchFamily="34" charset="0"/>
              <a:buChar char="•"/>
            </a:pPr>
            <a:r>
              <a:rPr lang="en-IN" b="0" i="0" u="none" strike="noStrike" dirty="0">
                <a:solidFill>
                  <a:schemeClr val="bg1"/>
                </a:solidFill>
                <a:effectLst/>
                <a:latin typeface="IBM Plex Sans" panose="020B0503050203000203" pitchFamily="34" charset="0"/>
                <a:hlinkClick r:id="rId18">
                  <a:extLst>
                    <a:ext uri="{A12FA001-AC4F-418D-AE19-62706E023703}">
                      <ahyp:hlinkClr xmlns:ahyp="http://schemas.microsoft.com/office/drawing/2018/hyperlinkcolor" val="tx"/>
                    </a:ext>
                  </a:extLst>
                </a:hlinkClick>
              </a:rPr>
              <a:t>HBase</a:t>
            </a:r>
            <a:endParaRPr lang="en-IN" dirty="0"/>
          </a:p>
        </p:txBody>
      </p:sp>
      <p:sp>
        <p:nvSpPr>
          <p:cNvPr id="7" name="Date Placeholder 6">
            <a:extLst>
              <a:ext uri="{FF2B5EF4-FFF2-40B4-BE49-F238E27FC236}">
                <a16:creationId xmlns:a16="http://schemas.microsoft.com/office/drawing/2014/main" id="{A9A285E1-4A15-2162-45F7-7709E2C9DE5A}"/>
              </a:ext>
            </a:extLst>
          </p:cNvPr>
          <p:cNvSpPr>
            <a:spLocks noGrp="1"/>
          </p:cNvSpPr>
          <p:nvPr>
            <p:ph type="dt" sz="half" idx="10"/>
          </p:nvPr>
        </p:nvSpPr>
        <p:spPr/>
        <p:txBody>
          <a:bodyPr/>
          <a:lstStyle/>
          <a:p>
            <a:fld id="{C99F5DF3-A7B0-4335-A62B-38F246A0C8F5}" type="datetime1">
              <a:rPr lang="en-US" smtClean="0"/>
              <a:t>2/2/2023</a:t>
            </a:fld>
            <a:endParaRPr lang="en-US"/>
          </a:p>
        </p:txBody>
      </p:sp>
      <p:sp>
        <p:nvSpPr>
          <p:cNvPr id="8" name="Footer Placeholder 7">
            <a:extLst>
              <a:ext uri="{FF2B5EF4-FFF2-40B4-BE49-F238E27FC236}">
                <a16:creationId xmlns:a16="http://schemas.microsoft.com/office/drawing/2014/main" id="{1F465455-4F60-0F82-2A7F-05EEFC9B456F}"/>
              </a:ext>
            </a:extLst>
          </p:cNvPr>
          <p:cNvSpPr>
            <a:spLocks noGrp="1"/>
          </p:cNvSpPr>
          <p:nvPr>
            <p:ph type="ftr" sz="quarter" idx="11"/>
          </p:nvPr>
        </p:nvSpPr>
        <p:spPr/>
        <p:txBody>
          <a:bodyPr/>
          <a:lstStyle/>
          <a:p>
            <a:r>
              <a:rPr lang="en-US"/>
              <a:t>Introduction to NoSQL</a:t>
            </a:r>
          </a:p>
        </p:txBody>
      </p:sp>
      <p:sp>
        <p:nvSpPr>
          <p:cNvPr id="9" name="Slide Number Placeholder 8">
            <a:extLst>
              <a:ext uri="{FF2B5EF4-FFF2-40B4-BE49-F238E27FC236}">
                <a16:creationId xmlns:a16="http://schemas.microsoft.com/office/drawing/2014/main" id="{CC83CAE0-BA60-5983-A61E-D5141C429AC0}"/>
              </a:ext>
            </a:extLst>
          </p:cNvPr>
          <p:cNvSpPr>
            <a:spLocks noGrp="1"/>
          </p:cNvSpPr>
          <p:nvPr>
            <p:ph type="sldNum" sz="quarter" idx="12"/>
          </p:nvPr>
        </p:nvSpPr>
        <p:spPr/>
        <p:txBody>
          <a:bodyPr/>
          <a:lstStyle/>
          <a:p>
            <a:fld id="{B82CCC60-E8CD-4174-8B1A-7DF615B22EEF}" type="slidenum">
              <a:rPr lang="en-US" smtClean="0"/>
              <a:pPr/>
              <a:t>23</a:t>
            </a:fld>
            <a:endParaRPr lang="en-US"/>
          </a:p>
        </p:txBody>
      </p:sp>
    </p:spTree>
    <p:extLst>
      <p:ext uri="{BB962C8B-B14F-4D97-AF65-F5344CB8AC3E}">
        <p14:creationId xmlns:p14="http://schemas.microsoft.com/office/powerpoint/2010/main" val="18790269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93CE7-0B63-840D-B147-F2E5214CDDA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1FE52BF-5407-397E-FCB9-FBA9A13579B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41DCD55-965C-BF36-C768-246A3F72FEC6}"/>
              </a:ext>
            </a:extLst>
          </p:cNvPr>
          <p:cNvPicPr>
            <a:picLocks noChangeAspect="1"/>
          </p:cNvPicPr>
          <p:nvPr/>
        </p:nvPicPr>
        <p:blipFill>
          <a:blip r:embed="rId2"/>
          <a:stretch>
            <a:fillRect/>
          </a:stretch>
        </p:blipFill>
        <p:spPr>
          <a:xfrm>
            <a:off x="0" y="0"/>
            <a:ext cx="9144000" cy="5143500"/>
          </a:xfrm>
          <a:prstGeom prst="rect">
            <a:avLst/>
          </a:prstGeom>
        </p:spPr>
      </p:pic>
      <p:sp>
        <p:nvSpPr>
          <p:cNvPr id="4" name="Date Placeholder 3">
            <a:extLst>
              <a:ext uri="{FF2B5EF4-FFF2-40B4-BE49-F238E27FC236}">
                <a16:creationId xmlns:a16="http://schemas.microsoft.com/office/drawing/2014/main" id="{C170E1C5-E069-906E-06FE-B9533F6EF84F}"/>
              </a:ext>
            </a:extLst>
          </p:cNvPr>
          <p:cNvSpPr>
            <a:spLocks noGrp="1"/>
          </p:cNvSpPr>
          <p:nvPr>
            <p:ph type="dt" sz="half" idx="10"/>
          </p:nvPr>
        </p:nvSpPr>
        <p:spPr/>
        <p:txBody>
          <a:bodyPr/>
          <a:lstStyle/>
          <a:p>
            <a:fld id="{7F135FF0-A0A4-4FBE-8DB0-0FC4D772F3C3}" type="datetime1">
              <a:rPr lang="en-US" smtClean="0"/>
              <a:t>2/2/2023</a:t>
            </a:fld>
            <a:endParaRPr lang="en-US"/>
          </a:p>
        </p:txBody>
      </p:sp>
      <p:sp>
        <p:nvSpPr>
          <p:cNvPr id="6" name="Footer Placeholder 5">
            <a:extLst>
              <a:ext uri="{FF2B5EF4-FFF2-40B4-BE49-F238E27FC236}">
                <a16:creationId xmlns:a16="http://schemas.microsoft.com/office/drawing/2014/main" id="{C731C89F-4999-53A1-2A66-2357F80E5F9C}"/>
              </a:ext>
            </a:extLst>
          </p:cNvPr>
          <p:cNvSpPr>
            <a:spLocks noGrp="1"/>
          </p:cNvSpPr>
          <p:nvPr>
            <p:ph type="ftr" sz="quarter" idx="11"/>
          </p:nvPr>
        </p:nvSpPr>
        <p:spPr/>
        <p:txBody>
          <a:bodyPr/>
          <a:lstStyle/>
          <a:p>
            <a:r>
              <a:rPr lang="en-US"/>
              <a:t>Introduction to NoSQL</a:t>
            </a:r>
            <a:endParaRPr lang="en-US" dirty="0"/>
          </a:p>
        </p:txBody>
      </p:sp>
      <p:sp>
        <p:nvSpPr>
          <p:cNvPr id="7" name="Slide Number Placeholder 6">
            <a:extLst>
              <a:ext uri="{FF2B5EF4-FFF2-40B4-BE49-F238E27FC236}">
                <a16:creationId xmlns:a16="http://schemas.microsoft.com/office/drawing/2014/main" id="{4FDF1D0A-05F3-DB09-2EEF-B53883B8AE43}"/>
              </a:ext>
            </a:extLst>
          </p:cNvPr>
          <p:cNvSpPr>
            <a:spLocks noGrp="1"/>
          </p:cNvSpPr>
          <p:nvPr>
            <p:ph type="sldNum" sz="quarter" idx="12"/>
          </p:nvPr>
        </p:nvSpPr>
        <p:spPr/>
        <p:txBody>
          <a:bodyPr/>
          <a:lstStyle/>
          <a:p>
            <a:fld id="{B82CCC60-E8CD-4174-8B1A-7DF615B22EEF}" type="slidenum">
              <a:rPr lang="en-US" smtClean="0"/>
              <a:pPr/>
              <a:t>24</a:t>
            </a:fld>
            <a:endParaRPr lang="en-US"/>
          </a:p>
        </p:txBody>
      </p:sp>
    </p:spTree>
    <p:extLst>
      <p:ext uri="{BB962C8B-B14F-4D97-AF65-F5344CB8AC3E}">
        <p14:creationId xmlns:p14="http://schemas.microsoft.com/office/powerpoint/2010/main" val="85244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A9D6F-B446-3370-F4C8-950B2A300E48}"/>
              </a:ext>
            </a:extLst>
          </p:cNvPr>
          <p:cNvSpPr>
            <a:spLocks noGrp="1"/>
          </p:cNvSpPr>
          <p:nvPr>
            <p:ph type="title"/>
          </p:nvPr>
        </p:nvSpPr>
        <p:spPr>
          <a:xfrm>
            <a:off x="1970079" y="8416"/>
            <a:ext cx="6289254" cy="725349"/>
          </a:xfrm>
        </p:spPr>
        <p:txBody>
          <a:bodyPr>
            <a:normAutofit/>
          </a:bodyPr>
          <a:lstStyle/>
          <a:p>
            <a:r>
              <a:rPr lang="en-IN" dirty="0"/>
              <a:t>NoSQL Use Cases</a:t>
            </a:r>
          </a:p>
        </p:txBody>
      </p:sp>
      <p:sp>
        <p:nvSpPr>
          <p:cNvPr id="3" name="Content Placeholder 2">
            <a:extLst>
              <a:ext uri="{FF2B5EF4-FFF2-40B4-BE49-F238E27FC236}">
                <a16:creationId xmlns:a16="http://schemas.microsoft.com/office/drawing/2014/main" id="{66D3DC20-8F5C-0EE9-E616-FC8DE11AB38D}"/>
              </a:ext>
            </a:extLst>
          </p:cNvPr>
          <p:cNvSpPr>
            <a:spLocks noGrp="1"/>
          </p:cNvSpPr>
          <p:nvPr>
            <p:ph idx="1"/>
          </p:nvPr>
        </p:nvSpPr>
        <p:spPr>
          <a:xfrm>
            <a:off x="2467429" y="702299"/>
            <a:ext cx="5791904" cy="4031991"/>
          </a:xfrm>
        </p:spPr>
        <p:txBody>
          <a:bodyPr>
            <a:normAutofit fontScale="70000" lnSpcReduction="20000"/>
          </a:bodyPr>
          <a:lstStyle/>
          <a:p>
            <a:pPr>
              <a:lnSpc>
                <a:spcPct val="120000"/>
              </a:lnSpc>
            </a:pPr>
            <a:r>
              <a:rPr lang="en-US" sz="2600" dirty="0">
                <a:solidFill>
                  <a:srgbClr val="4D5968"/>
                </a:solidFill>
                <a:latin typeface="Nunito Sans" pitchFamily="2" charset="0"/>
              </a:rPr>
              <a:t>Fraud detection and identity authentication.</a:t>
            </a:r>
          </a:p>
          <a:p>
            <a:pPr>
              <a:lnSpc>
                <a:spcPct val="120000"/>
              </a:lnSpc>
            </a:pPr>
            <a:r>
              <a:rPr lang="en-US" sz="2600" dirty="0">
                <a:solidFill>
                  <a:srgbClr val="4D5968"/>
                </a:solidFill>
                <a:latin typeface="Nunito Sans" pitchFamily="2" charset="0"/>
              </a:rPr>
              <a:t>Inventory and catalog management.</a:t>
            </a:r>
          </a:p>
          <a:p>
            <a:pPr>
              <a:lnSpc>
                <a:spcPct val="120000"/>
              </a:lnSpc>
            </a:pPr>
            <a:r>
              <a:rPr lang="en-US" sz="2600" dirty="0">
                <a:solidFill>
                  <a:srgbClr val="4D5968"/>
                </a:solidFill>
                <a:latin typeface="Nunito Sans" pitchFamily="2" charset="0"/>
              </a:rPr>
              <a:t>Personalization, recommendations and customer experience.</a:t>
            </a:r>
          </a:p>
          <a:p>
            <a:pPr>
              <a:lnSpc>
                <a:spcPct val="120000"/>
              </a:lnSpc>
            </a:pPr>
            <a:r>
              <a:rPr lang="en-US" sz="2600" dirty="0">
                <a:solidFill>
                  <a:srgbClr val="4D5968"/>
                </a:solidFill>
                <a:latin typeface="Nunito Sans" pitchFamily="2" charset="0"/>
              </a:rPr>
              <a:t>Internet of things (IoT) and sensor data.</a:t>
            </a:r>
          </a:p>
          <a:p>
            <a:pPr>
              <a:lnSpc>
                <a:spcPct val="120000"/>
              </a:lnSpc>
            </a:pPr>
            <a:r>
              <a:rPr lang="en-US" sz="2600" dirty="0">
                <a:solidFill>
                  <a:srgbClr val="4D5968"/>
                </a:solidFill>
                <a:latin typeface="Nunito Sans" pitchFamily="2" charset="0"/>
              </a:rPr>
              <a:t>Financial services and payments.</a:t>
            </a:r>
          </a:p>
          <a:p>
            <a:pPr>
              <a:lnSpc>
                <a:spcPct val="120000"/>
              </a:lnSpc>
            </a:pPr>
            <a:r>
              <a:rPr lang="en-US" sz="2600" dirty="0">
                <a:solidFill>
                  <a:srgbClr val="4D5968"/>
                </a:solidFill>
                <a:latin typeface="Nunito Sans" pitchFamily="2" charset="0"/>
              </a:rPr>
              <a:t>Messaging and </a:t>
            </a:r>
            <a:r>
              <a:rPr lang="en-US" sz="2600" dirty="0" err="1">
                <a:solidFill>
                  <a:srgbClr val="4D5968"/>
                </a:solidFill>
                <a:latin typeface="Nunito Sans" pitchFamily="2" charset="0"/>
              </a:rPr>
              <a:t>ChatBot</a:t>
            </a:r>
            <a:endParaRPr lang="en-US" sz="2600" dirty="0">
              <a:solidFill>
                <a:srgbClr val="4D5968"/>
              </a:solidFill>
              <a:latin typeface="Nunito Sans" pitchFamily="2" charset="0"/>
            </a:endParaRPr>
          </a:p>
          <a:p>
            <a:pPr>
              <a:lnSpc>
                <a:spcPct val="120000"/>
              </a:lnSpc>
            </a:pPr>
            <a:r>
              <a:rPr lang="en-US" sz="2600" dirty="0">
                <a:solidFill>
                  <a:srgbClr val="4D5968"/>
                </a:solidFill>
                <a:latin typeface="Nunito Sans" pitchFamily="2" charset="0"/>
              </a:rPr>
              <a:t>Logistics and asset management.</a:t>
            </a:r>
          </a:p>
          <a:p>
            <a:pPr>
              <a:lnSpc>
                <a:spcPct val="120000"/>
              </a:lnSpc>
            </a:pPr>
            <a:r>
              <a:rPr lang="en-US" sz="2600" dirty="0">
                <a:solidFill>
                  <a:srgbClr val="4D5968"/>
                </a:solidFill>
                <a:latin typeface="Nunito Sans" pitchFamily="2" charset="0"/>
              </a:rPr>
              <a:t>Content management systems.</a:t>
            </a:r>
          </a:p>
          <a:p>
            <a:pPr>
              <a:lnSpc>
                <a:spcPct val="120000"/>
              </a:lnSpc>
            </a:pPr>
            <a:r>
              <a:rPr lang="en-IN" sz="2600" dirty="0">
                <a:solidFill>
                  <a:srgbClr val="4D5968"/>
                </a:solidFill>
                <a:latin typeface="Nunito Sans" pitchFamily="2" charset="0"/>
              </a:rPr>
              <a:t>Digital and media management</a:t>
            </a:r>
          </a:p>
          <a:p>
            <a:pPr>
              <a:lnSpc>
                <a:spcPct val="120000"/>
              </a:lnSpc>
            </a:pPr>
            <a:r>
              <a:rPr lang="en-IN" sz="2600" dirty="0">
                <a:solidFill>
                  <a:srgbClr val="4D5968"/>
                </a:solidFill>
                <a:latin typeface="Nunito Sans" pitchFamily="2" charset="0"/>
              </a:rPr>
              <a:t>Real-Time Big Data Processing.</a:t>
            </a:r>
          </a:p>
          <a:p>
            <a:pPr>
              <a:lnSpc>
                <a:spcPct val="120000"/>
              </a:lnSpc>
            </a:pPr>
            <a:r>
              <a:rPr lang="en-IN" sz="2600" dirty="0">
                <a:solidFill>
                  <a:srgbClr val="4D5968"/>
                </a:solidFill>
                <a:latin typeface="Nunito Sans" pitchFamily="2" charset="0"/>
              </a:rPr>
              <a:t>For Mobile Applications.</a:t>
            </a:r>
            <a:endParaRPr lang="en-US" sz="2600" dirty="0">
              <a:solidFill>
                <a:srgbClr val="4D5968"/>
              </a:solidFill>
              <a:latin typeface="Nunito Sans" pitchFamily="2" charset="0"/>
            </a:endParaRPr>
          </a:p>
          <a:p>
            <a:pPr algn="just">
              <a:lnSpc>
                <a:spcPct val="120000"/>
              </a:lnSpc>
              <a:spcBef>
                <a:spcPts val="0"/>
              </a:spcBef>
              <a:spcAft>
                <a:spcPts val="800"/>
              </a:spcAft>
            </a:pPr>
            <a:endParaRPr lang="en-IN" sz="4800" dirty="0">
              <a:solidFill>
                <a:srgbClr val="333333"/>
              </a:solidFill>
              <a:latin typeface="Open Sans" panose="020B0606030504020204" pitchFamily="34" charset="0"/>
            </a:endParaRPr>
          </a:p>
          <a:p>
            <a:endParaRPr lang="en-IN" dirty="0"/>
          </a:p>
        </p:txBody>
      </p:sp>
      <p:sp>
        <p:nvSpPr>
          <p:cNvPr id="4" name="Date Placeholder 3">
            <a:extLst>
              <a:ext uri="{FF2B5EF4-FFF2-40B4-BE49-F238E27FC236}">
                <a16:creationId xmlns:a16="http://schemas.microsoft.com/office/drawing/2014/main" id="{1AB7EC1D-1B2F-3922-59FD-B8C0A7C78A78}"/>
              </a:ext>
            </a:extLst>
          </p:cNvPr>
          <p:cNvSpPr>
            <a:spLocks noGrp="1"/>
          </p:cNvSpPr>
          <p:nvPr>
            <p:ph type="dt" sz="half" idx="10"/>
          </p:nvPr>
        </p:nvSpPr>
        <p:spPr/>
        <p:txBody>
          <a:bodyPr/>
          <a:lstStyle/>
          <a:p>
            <a:fld id="{1BAB71CB-4A8B-46C1-8D6F-8648CF9E9687}" type="datetime1">
              <a:rPr lang="en-US" smtClean="0"/>
              <a:t>2/2/2023</a:t>
            </a:fld>
            <a:endParaRPr lang="en-US"/>
          </a:p>
        </p:txBody>
      </p:sp>
      <p:sp>
        <p:nvSpPr>
          <p:cNvPr id="5" name="Footer Placeholder 4">
            <a:extLst>
              <a:ext uri="{FF2B5EF4-FFF2-40B4-BE49-F238E27FC236}">
                <a16:creationId xmlns:a16="http://schemas.microsoft.com/office/drawing/2014/main" id="{0CA757BC-6D10-5849-B8E2-2A33BA8A3A89}"/>
              </a:ext>
            </a:extLst>
          </p:cNvPr>
          <p:cNvSpPr>
            <a:spLocks noGrp="1"/>
          </p:cNvSpPr>
          <p:nvPr>
            <p:ph type="ftr" sz="quarter" idx="11"/>
          </p:nvPr>
        </p:nvSpPr>
        <p:spPr/>
        <p:txBody>
          <a:bodyPr/>
          <a:lstStyle/>
          <a:p>
            <a:r>
              <a:rPr lang="en-US" dirty="0"/>
              <a:t>Introduction to NoSQL</a:t>
            </a:r>
          </a:p>
        </p:txBody>
      </p:sp>
      <p:sp>
        <p:nvSpPr>
          <p:cNvPr id="6" name="Slide Number Placeholder 5">
            <a:extLst>
              <a:ext uri="{FF2B5EF4-FFF2-40B4-BE49-F238E27FC236}">
                <a16:creationId xmlns:a16="http://schemas.microsoft.com/office/drawing/2014/main" id="{DC78E12F-60D8-ACA9-CF2D-5BF33A685AB6}"/>
              </a:ext>
            </a:extLst>
          </p:cNvPr>
          <p:cNvSpPr>
            <a:spLocks noGrp="1"/>
          </p:cNvSpPr>
          <p:nvPr>
            <p:ph type="sldNum" sz="quarter" idx="12"/>
          </p:nvPr>
        </p:nvSpPr>
        <p:spPr/>
        <p:txBody>
          <a:bodyPr/>
          <a:lstStyle/>
          <a:p>
            <a:fld id="{B82CCC60-E8CD-4174-8B1A-7DF615B22EEF}" type="slidenum">
              <a:rPr lang="en-US" smtClean="0"/>
              <a:pPr/>
              <a:t>25</a:t>
            </a:fld>
            <a:endParaRPr lang="en-US"/>
          </a:p>
        </p:txBody>
      </p:sp>
      <p:sp>
        <p:nvSpPr>
          <p:cNvPr id="8" name="TextBox 7">
            <a:extLst>
              <a:ext uri="{FF2B5EF4-FFF2-40B4-BE49-F238E27FC236}">
                <a16:creationId xmlns:a16="http://schemas.microsoft.com/office/drawing/2014/main" id="{FE5F6522-E35F-69D4-B572-D2CEE559A190}"/>
              </a:ext>
            </a:extLst>
          </p:cNvPr>
          <p:cNvSpPr txBox="1"/>
          <p:nvPr/>
        </p:nvSpPr>
        <p:spPr>
          <a:xfrm>
            <a:off x="2467429" y="4484914"/>
            <a:ext cx="5203371" cy="523220"/>
          </a:xfrm>
          <a:prstGeom prst="rect">
            <a:avLst/>
          </a:prstGeom>
          <a:noFill/>
        </p:spPr>
        <p:txBody>
          <a:bodyPr wrap="square">
            <a:spAutoFit/>
          </a:bodyPr>
          <a:lstStyle/>
          <a:p>
            <a:r>
              <a:rPr lang="en-IN" sz="1400" dirty="0">
                <a:hlinkClick r:id="rId2"/>
              </a:rPr>
              <a:t>https://www.datastax.com/blog/sql-vs-nosql-whats-the-difference</a:t>
            </a:r>
            <a:endParaRPr lang="en-IN" sz="1400" dirty="0"/>
          </a:p>
          <a:p>
            <a:endParaRPr lang="en-IN" sz="1400" dirty="0"/>
          </a:p>
        </p:txBody>
      </p:sp>
    </p:spTree>
    <p:extLst>
      <p:ext uri="{BB962C8B-B14F-4D97-AF65-F5344CB8AC3E}">
        <p14:creationId xmlns:p14="http://schemas.microsoft.com/office/powerpoint/2010/main" val="2440054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FD27B4D-7512-E924-FFA5-03B46B6E4350}"/>
              </a:ext>
            </a:extLst>
          </p:cNvPr>
          <p:cNvSpPr>
            <a:spLocks noGrp="1"/>
          </p:cNvSpPr>
          <p:nvPr>
            <p:ph type="dt" sz="half" idx="10"/>
          </p:nvPr>
        </p:nvSpPr>
        <p:spPr/>
        <p:txBody>
          <a:bodyPr/>
          <a:lstStyle/>
          <a:p>
            <a:fld id="{1BAB71CB-4A8B-46C1-8D6F-8648CF9E9687}" type="datetime1">
              <a:rPr lang="en-US" smtClean="0"/>
              <a:t>2/2/2023</a:t>
            </a:fld>
            <a:endParaRPr lang="en-US"/>
          </a:p>
        </p:txBody>
      </p:sp>
      <p:sp>
        <p:nvSpPr>
          <p:cNvPr id="5" name="Footer Placeholder 4">
            <a:extLst>
              <a:ext uri="{FF2B5EF4-FFF2-40B4-BE49-F238E27FC236}">
                <a16:creationId xmlns:a16="http://schemas.microsoft.com/office/drawing/2014/main" id="{C589D2B0-381D-EBB9-2A82-1054F2235C54}"/>
              </a:ext>
            </a:extLst>
          </p:cNvPr>
          <p:cNvSpPr>
            <a:spLocks noGrp="1"/>
          </p:cNvSpPr>
          <p:nvPr>
            <p:ph type="ftr" sz="quarter" idx="11"/>
          </p:nvPr>
        </p:nvSpPr>
        <p:spPr/>
        <p:txBody>
          <a:bodyPr/>
          <a:lstStyle/>
          <a:p>
            <a:r>
              <a:rPr lang="en-US"/>
              <a:t>Introduction to NoSQL</a:t>
            </a:r>
            <a:endParaRPr lang="en-US" dirty="0"/>
          </a:p>
        </p:txBody>
      </p:sp>
      <p:sp>
        <p:nvSpPr>
          <p:cNvPr id="6" name="Slide Number Placeholder 5">
            <a:extLst>
              <a:ext uri="{FF2B5EF4-FFF2-40B4-BE49-F238E27FC236}">
                <a16:creationId xmlns:a16="http://schemas.microsoft.com/office/drawing/2014/main" id="{20DF9159-5E86-BDD5-BBE7-D6A038A5784E}"/>
              </a:ext>
            </a:extLst>
          </p:cNvPr>
          <p:cNvSpPr>
            <a:spLocks noGrp="1"/>
          </p:cNvSpPr>
          <p:nvPr>
            <p:ph type="sldNum" sz="quarter" idx="12"/>
          </p:nvPr>
        </p:nvSpPr>
        <p:spPr/>
        <p:txBody>
          <a:bodyPr/>
          <a:lstStyle/>
          <a:p>
            <a:fld id="{B82CCC60-E8CD-4174-8B1A-7DF615B22EEF}" type="slidenum">
              <a:rPr lang="en-US" smtClean="0"/>
              <a:pPr/>
              <a:t>26</a:t>
            </a:fld>
            <a:endParaRPr lang="en-US"/>
          </a:p>
        </p:txBody>
      </p:sp>
      <p:pic>
        <p:nvPicPr>
          <p:cNvPr id="10" name="Picture 9">
            <a:extLst>
              <a:ext uri="{FF2B5EF4-FFF2-40B4-BE49-F238E27FC236}">
                <a16:creationId xmlns:a16="http://schemas.microsoft.com/office/drawing/2014/main" id="{483F1C7B-520D-67F4-5F46-1FDD55B4E4F0}"/>
              </a:ext>
            </a:extLst>
          </p:cNvPr>
          <p:cNvPicPr>
            <a:picLocks noChangeAspect="1"/>
          </p:cNvPicPr>
          <p:nvPr/>
        </p:nvPicPr>
        <p:blipFill rotWithShape="1">
          <a:blip r:embed="rId2"/>
          <a:srcRect l="24841" t="9875" r="41349" b="7315"/>
          <a:stretch/>
        </p:blipFill>
        <p:spPr>
          <a:xfrm>
            <a:off x="2889732" y="46297"/>
            <a:ext cx="4650440" cy="5097203"/>
          </a:xfrm>
          <a:prstGeom prst="rect">
            <a:avLst/>
          </a:prstGeom>
        </p:spPr>
      </p:pic>
    </p:spTree>
    <p:extLst>
      <p:ext uri="{BB962C8B-B14F-4D97-AF65-F5344CB8AC3E}">
        <p14:creationId xmlns:p14="http://schemas.microsoft.com/office/powerpoint/2010/main" val="997251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7E43E-4A4E-8A58-B001-5D5749F0CE6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4FAF1CF-34FF-7E9A-C5CA-55A38B88D9C9}"/>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19E8F31C-EDDB-7C07-7D68-19F3EF04C26B}"/>
              </a:ext>
            </a:extLst>
          </p:cNvPr>
          <p:cNvSpPr>
            <a:spLocks noGrp="1"/>
          </p:cNvSpPr>
          <p:nvPr>
            <p:ph type="dt" sz="half" idx="10"/>
          </p:nvPr>
        </p:nvSpPr>
        <p:spPr/>
        <p:txBody>
          <a:bodyPr/>
          <a:lstStyle/>
          <a:p>
            <a:fld id="{1BAB71CB-4A8B-46C1-8D6F-8648CF9E9687}" type="datetime1">
              <a:rPr lang="en-US" smtClean="0"/>
              <a:t>2/2/2023</a:t>
            </a:fld>
            <a:endParaRPr lang="en-US"/>
          </a:p>
        </p:txBody>
      </p:sp>
      <p:sp>
        <p:nvSpPr>
          <p:cNvPr id="5" name="Footer Placeholder 4">
            <a:extLst>
              <a:ext uri="{FF2B5EF4-FFF2-40B4-BE49-F238E27FC236}">
                <a16:creationId xmlns:a16="http://schemas.microsoft.com/office/drawing/2014/main" id="{99031716-2128-B07D-7A33-4AED29AA9425}"/>
              </a:ext>
            </a:extLst>
          </p:cNvPr>
          <p:cNvSpPr>
            <a:spLocks noGrp="1"/>
          </p:cNvSpPr>
          <p:nvPr>
            <p:ph type="ftr" sz="quarter" idx="11"/>
          </p:nvPr>
        </p:nvSpPr>
        <p:spPr/>
        <p:txBody>
          <a:bodyPr/>
          <a:lstStyle/>
          <a:p>
            <a:r>
              <a:rPr lang="en-US"/>
              <a:t>Introduction to NoSQL</a:t>
            </a:r>
            <a:endParaRPr lang="en-US" dirty="0"/>
          </a:p>
        </p:txBody>
      </p:sp>
      <p:sp>
        <p:nvSpPr>
          <p:cNvPr id="6" name="Slide Number Placeholder 5">
            <a:extLst>
              <a:ext uri="{FF2B5EF4-FFF2-40B4-BE49-F238E27FC236}">
                <a16:creationId xmlns:a16="http://schemas.microsoft.com/office/drawing/2014/main" id="{0205685C-5B68-9643-568C-FF9D5D3D77F9}"/>
              </a:ext>
            </a:extLst>
          </p:cNvPr>
          <p:cNvSpPr>
            <a:spLocks noGrp="1"/>
          </p:cNvSpPr>
          <p:nvPr>
            <p:ph type="sldNum" sz="quarter" idx="12"/>
          </p:nvPr>
        </p:nvSpPr>
        <p:spPr/>
        <p:txBody>
          <a:bodyPr/>
          <a:lstStyle/>
          <a:p>
            <a:fld id="{B82CCC60-E8CD-4174-8B1A-7DF615B22EEF}" type="slidenum">
              <a:rPr lang="en-US" smtClean="0"/>
              <a:pPr/>
              <a:t>27</a:t>
            </a:fld>
            <a:endParaRPr lang="en-US"/>
          </a:p>
        </p:txBody>
      </p:sp>
      <p:pic>
        <p:nvPicPr>
          <p:cNvPr id="6146" name="Picture 2" descr="Say Hello to NoSQL Databases. Hey there folks! I hope you are doing… | by  Rahul Bhatia | Medium">
            <a:extLst>
              <a:ext uri="{FF2B5EF4-FFF2-40B4-BE49-F238E27FC236}">
                <a16:creationId xmlns:a16="http://schemas.microsoft.com/office/drawing/2014/main" id="{32FAADED-C5F1-26C9-B395-58D09BEDA1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95" y="-14514"/>
            <a:ext cx="9270281" cy="4736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94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47AC3-9703-4646-50C7-DDDF7641E516}"/>
              </a:ext>
            </a:extLst>
          </p:cNvPr>
          <p:cNvSpPr>
            <a:spLocks noGrp="1"/>
          </p:cNvSpPr>
          <p:nvPr>
            <p:ph type="title"/>
          </p:nvPr>
        </p:nvSpPr>
        <p:spPr/>
        <p:txBody>
          <a:bodyPr/>
          <a:lstStyle/>
          <a:p>
            <a:r>
              <a:rPr lang="en-US" dirty="0" err="1"/>
              <a:t>Pron’s</a:t>
            </a:r>
            <a:r>
              <a:rPr lang="en-US" dirty="0"/>
              <a:t> of NoSQL</a:t>
            </a:r>
            <a:endParaRPr lang="en-IN" dirty="0"/>
          </a:p>
        </p:txBody>
      </p:sp>
      <p:sp>
        <p:nvSpPr>
          <p:cNvPr id="3" name="Content Placeholder 2">
            <a:extLst>
              <a:ext uri="{FF2B5EF4-FFF2-40B4-BE49-F238E27FC236}">
                <a16:creationId xmlns:a16="http://schemas.microsoft.com/office/drawing/2014/main" id="{BDA75856-5264-4548-FF38-B2773802A861}"/>
              </a:ext>
            </a:extLst>
          </p:cNvPr>
          <p:cNvSpPr>
            <a:spLocks noGrp="1"/>
          </p:cNvSpPr>
          <p:nvPr>
            <p:ph idx="1"/>
          </p:nvPr>
        </p:nvSpPr>
        <p:spPr/>
        <p:txBody>
          <a:bodyPr>
            <a:normAutofit lnSpcReduction="10000"/>
          </a:bodyPr>
          <a:lstStyle/>
          <a:p>
            <a:pPr algn="l">
              <a:buFont typeface="Arial" panose="020B0604020202020204" pitchFamily="34" charset="0"/>
              <a:buChar char="•"/>
            </a:pPr>
            <a:r>
              <a:rPr lang="en-US" b="0" i="0" dirty="0">
                <a:solidFill>
                  <a:schemeClr val="bg1"/>
                </a:solidFill>
                <a:effectLst/>
                <a:latin typeface="Nunito Sans" panose="020B0604020202020204" pitchFamily="2" charset="0"/>
              </a:rPr>
              <a:t>High scalability</a:t>
            </a:r>
          </a:p>
          <a:p>
            <a:pPr algn="l">
              <a:buFont typeface="Arial" panose="020B0604020202020204" pitchFamily="34" charset="0"/>
              <a:buChar char="•"/>
            </a:pPr>
            <a:r>
              <a:rPr lang="en-US" b="0" i="0" dirty="0">
                <a:solidFill>
                  <a:schemeClr val="bg1"/>
                </a:solidFill>
                <a:effectLst/>
                <a:latin typeface="Nunito Sans" panose="020B0604020202020204" pitchFamily="2" charset="0"/>
              </a:rPr>
              <a:t>High availability</a:t>
            </a:r>
          </a:p>
          <a:p>
            <a:pPr algn="l">
              <a:buFont typeface="Arial" panose="020B0604020202020204" pitchFamily="34" charset="0"/>
              <a:buChar char="•"/>
            </a:pPr>
            <a:r>
              <a:rPr lang="en-US" b="0" i="0" dirty="0">
                <a:solidFill>
                  <a:schemeClr val="bg1"/>
                </a:solidFill>
                <a:effectLst/>
                <a:latin typeface="Nunito Sans" panose="020B0604020202020204" pitchFamily="2" charset="0"/>
              </a:rPr>
              <a:t>Big data capability</a:t>
            </a:r>
          </a:p>
          <a:p>
            <a:pPr algn="l">
              <a:buFont typeface="Arial" panose="020B0604020202020204" pitchFamily="34" charset="0"/>
              <a:buChar char="•"/>
            </a:pPr>
            <a:r>
              <a:rPr lang="en-US" b="0" i="0" dirty="0">
                <a:solidFill>
                  <a:schemeClr val="bg1"/>
                </a:solidFill>
                <a:effectLst/>
                <a:latin typeface="Nunito Sans" panose="020B0604020202020204" pitchFamily="2" charset="0"/>
              </a:rPr>
              <a:t>Easy replication</a:t>
            </a:r>
          </a:p>
          <a:p>
            <a:pPr algn="l">
              <a:buFont typeface="Arial" panose="020B0604020202020204" pitchFamily="34" charset="0"/>
              <a:buChar char="•"/>
            </a:pPr>
            <a:r>
              <a:rPr lang="en-US" b="0" i="0" dirty="0">
                <a:solidFill>
                  <a:schemeClr val="bg1"/>
                </a:solidFill>
                <a:effectLst/>
                <a:latin typeface="Nunito Sans" panose="020B0604020202020204" pitchFamily="2" charset="0"/>
              </a:rPr>
              <a:t>Fast performance</a:t>
            </a:r>
          </a:p>
          <a:p>
            <a:pPr algn="l">
              <a:buFont typeface="Arial" panose="020B0604020202020204" pitchFamily="34" charset="0"/>
              <a:buChar char="•"/>
            </a:pPr>
            <a:r>
              <a:rPr lang="en-US" b="0" i="0" dirty="0">
                <a:solidFill>
                  <a:schemeClr val="bg1"/>
                </a:solidFill>
                <a:effectLst/>
                <a:latin typeface="Nunito Sans" panose="020B0604020202020204" pitchFamily="2" charset="0"/>
              </a:rPr>
              <a:t>High flexibility</a:t>
            </a:r>
          </a:p>
        </p:txBody>
      </p:sp>
      <p:sp>
        <p:nvSpPr>
          <p:cNvPr id="4" name="Date Placeholder 3">
            <a:extLst>
              <a:ext uri="{FF2B5EF4-FFF2-40B4-BE49-F238E27FC236}">
                <a16:creationId xmlns:a16="http://schemas.microsoft.com/office/drawing/2014/main" id="{8359A2FE-D7AE-3A91-E2AE-E4A3ADD164C6}"/>
              </a:ext>
            </a:extLst>
          </p:cNvPr>
          <p:cNvSpPr>
            <a:spLocks noGrp="1"/>
          </p:cNvSpPr>
          <p:nvPr>
            <p:ph type="dt" sz="half" idx="10"/>
          </p:nvPr>
        </p:nvSpPr>
        <p:spPr/>
        <p:txBody>
          <a:bodyPr/>
          <a:lstStyle/>
          <a:p>
            <a:fld id="{F7097F04-D49D-491A-8856-CA16E446E672}" type="datetime1">
              <a:rPr lang="en-US" smtClean="0"/>
              <a:t>2/2/2023</a:t>
            </a:fld>
            <a:endParaRPr lang="en-US"/>
          </a:p>
        </p:txBody>
      </p:sp>
      <p:sp>
        <p:nvSpPr>
          <p:cNvPr id="5" name="Footer Placeholder 4">
            <a:extLst>
              <a:ext uri="{FF2B5EF4-FFF2-40B4-BE49-F238E27FC236}">
                <a16:creationId xmlns:a16="http://schemas.microsoft.com/office/drawing/2014/main" id="{9024CD53-095A-C38F-B2B5-3EC1BD23F80C}"/>
              </a:ext>
            </a:extLst>
          </p:cNvPr>
          <p:cNvSpPr>
            <a:spLocks noGrp="1"/>
          </p:cNvSpPr>
          <p:nvPr>
            <p:ph type="ftr" sz="quarter" idx="11"/>
          </p:nvPr>
        </p:nvSpPr>
        <p:spPr/>
        <p:txBody>
          <a:bodyPr/>
          <a:lstStyle/>
          <a:p>
            <a:r>
              <a:rPr lang="en-US"/>
              <a:t>Introduction to NoSQL</a:t>
            </a:r>
          </a:p>
        </p:txBody>
      </p:sp>
      <p:sp>
        <p:nvSpPr>
          <p:cNvPr id="6" name="Slide Number Placeholder 5">
            <a:extLst>
              <a:ext uri="{FF2B5EF4-FFF2-40B4-BE49-F238E27FC236}">
                <a16:creationId xmlns:a16="http://schemas.microsoft.com/office/drawing/2014/main" id="{89286190-90E5-EF13-F2F6-65CFB14D17E3}"/>
              </a:ext>
            </a:extLst>
          </p:cNvPr>
          <p:cNvSpPr>
            <a:spLocks noGrp="1"/>
          </p:cNvSpPr>
          <p:nvPr>
            <p:ph type="sldNum" sz="quarter" idx="12"/>
          </p:nvPr>
        </p:nvSpPr>
        <p:spPr/>
        <p:txBody>
          <a:bodyPr/>
          <a:lstStyle/>
          <a:p>
            <a:fld id="{B82CCC60-E8CD-4174-8B1A-7DF615B22EEF}" type="slidenum">
              <a:rPr lang="en-US" smtClean="0"/>
              <a:pPr/>
              <a:t>28</a:t>
            </a:fld>
            <a:endParaRPr lang="en-US"/>
          </a:p>
        </p:txBody>
      </p:sp>
    </p:spTree>
    <p:extLst>
      <p:ext uri="{BB962C8B-B14F-4D97-AF65-F5344CB8AC3E}">
        <p14:creationId xmlns:p14="http://schemas.microsoft.com/office/powerpoint/2010/main" val="33726976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93EDF-0AC3-713F-3AF9-AC6EE57C1C2D}"/>
              </a:ext>
            </a:extLst>
          </p:cNvPr>
          <p:cNvSpPr>
            <a:spLocks noGrp="1"/>
          </p:cNvSpPr>
          <p:nvPr>
            <p:ph type="title"/>
          </p:nvPr>
        </p:nvSpPr>
        <p:spPr/>
        <p:txBody>
          <a:bodyPr/>
          <a:lstStyle/>
          <a:p>
            <a:r>
              <a:rPr lang="en-US" dirty="0"/>
              <a:t>Con’s of NoSQL</a:t>
            </a:r>
            <a:endParaRPr lang="en-IN" dirty="0"/>
          </a:p>
        </p:txBody>
      </p:sp>
      <p:sp>
        <p:nvSpPr>
          <p:cNvPr id="3" name="Content Placeholder 2">
            <a:extLst>
              <a:ext uri="{FF2B5EF4-FFF2-40B4-BE49-F238E27FC236}">
                <a16:creationId xmlns:a16="http://schemas.microsoft.com/office/drawing/2014/main" id="{C8FF8BED-E374-DC84-9813-BB255EB646A0}"/>
              </a:ext>
            </a:extLst>
          </p:cNvPr>
          <p:cNvSpPr>
            <a:spLocks noGrp="1"/>
          </p:cNvSpPr>
          <p:nvPr>
            <p:ph idx="1"/>
          </p:nvPr>
        </p:nvSpPr>
        <p:spPr/>
        <p:txBody>
          <a:bodyPr/>
          <a:lstStyle/>
          <a:p>
            <a:pPr algn="l">
              <a:buFont typeface="Arial" panose="020B0604020202020204" pitchFamily="34" charset="0"/>
              <a:buChar char="•"/>
            </a:pPr>
            <a:r>
              <a:rPr lang="en-IN" b="0" i="0" dirty="0">
                <a:solidFill>
                  <a:schemeClr val="bg1"/>
                </a:solidFill>
                <a:effectLst/>
                <a:latin typeface="Nunito Sans" pitchFamily="2" charset="0"/>
              </a:rPr>
              <a:t>Narrow focus</a:t>
            </a:r>
          </a:p>
          <a:p>
            <a:pPr algn="l">
              <a:buFont typeface="Arial" panose="020B0604020202020204" pitchFamily="34" charset="0"/>
              <a:buChar char="•"/>
            </a:pPr>
            <a:r>
              <a:rPr lang="en-IN" b="0" i="0" dirty="0">
                <a:solidFill>
                  <a:schemeClr val="bg1"/>
                </a:solidFill>
                <a:effectLst/>
                <a:latin typeface="Nunito Sans" pitchFamily="2" charset="0"/>
              </a:rPr>
              <a:t>Open-source</a:t>
            </a:r>
          </a:p>
          <a:p>
            <a:pPr algn="l">
              <a:buFont typeface="Arial" panose="020B0604020202020204" pitchFamily="34" charset="0"/>
              <a:buChar char="•"/>
            </a:pPr>
            <a:r>
              <a:rPr lang="en-IN" b="0" i="0" dirty="0">
                <a:solidFill>
                  <a:schemeClr val="bg1"/>
                </a:solidFill>
                <a:effectLst/>
                <a:latin typeface="Nunito Sans" pitchFamily="2" charset="0"/>
              </a:rPr>
              <a:t>Management challenge</a:t>
            </a:r>
          </a:p>
          <a:p>
            <a:pPr algn="l">
              <a:buFont typeface="Arial" panose="020B0604020202020204" pitchFamily="34" charset="0"/>
              <a:buChar char="•"/>
            </a:pPr>
            <a:r>
              <a:rPr lang="en-IN" b="0" i="0" dirty="0">
                <a:solidFill>
                  <a:schemeClr val="bg1"/>
                </a:solidFill>
                <a:effectLst/>
                <a:latin typeface="Nunito Sans" pitchFamily="2" charset="0"/>
              </a:rPr>
              <a:t>GUI not available</a:t>
            </a:r>
          </a:p>
          <a:p>
            <a:pPr algn="l">
              <a:buFont typeface="Arial" panose="020B0604020202020204" pitchFamily="34" charset="0"/>
              <a:buChar char="•"/>
            </a:pPr>
            <a:r>
              <a:rPr lang="en-IN" b="0" i="0" dirty="0">
                <a:solidFill>
                  <a:schemeClr val="bg1"/>
                </a:solidFill>
                <a:effectLst/>
                <a:latin typeface="Nunito Sans" pitchFamily="2" charset="0"/>
              </a:rPr>
              <a:t>Large document size</a:t>
            </a:r>
          </a:p>
        </p:txBody>
      </p:sp>
      <p:sp>
        <p:nvSpPr>
          <p:cNvPr id="4" name="Date Placeholder 3">
            <a:extLst>
              <a:ext uri="{FF2B5EF4-FFF2-40B4-BE49-F238E27FC236}">
                <a16:creationId xmlns:a16="http://schemas.microsoft.com/office/drawing/2014/main" id="{6EC5CE74-922C-C1E2-2A63-A15AE67B7EE5}"/>
              </a:ext>
            </a:extLst>
          </p:cNvPr>
          <p:cNvSpPr>
            <a:spLocks noGrp="1"/>
          </p:cNvSpPr>
          <p:nvPr>
            <p:ph type="dt" sz="half" idx="10"/>
          </p:nvPr>
        </p:nvSpPr>
        <p:spPr/>
        <p:txBody>
          <a:bodyPr/>
          <a:lstStyle/>
          <a:p>
            <a:fld id="{B1F2923E-8706-4889-BAFF-E59D1C2D2674}" type="datetime1">
              <a:rPr lang="en-US" smtClean="0"/>
              <a:t>2/2/2023</a:t>
            </a:fld>
            <a:endParaRPr lang="en-US"/>
          </a:p>
        </p:txBody>
      </p:sp>
      <p:sp>
        <p:nvSpPr>
          <p:cNvPr id="5" name="Footer Placeholder 4">
            <a:extLst>
              <a:ext uri="{FF2B5EF4-FFF2-40B4-BE49-F238E27FC236}">
                <a16:creationId xmlns:a16="http://schemas.microsoft.com/office/drawing/2014/main" id="{1EF75452-8661-70B0-C6CA-CE0FE9C932B7}"/>
              </a:ext>
            </a:extLst>
          </p:cNvPr>
          <p:cNvSpPr>
            <a:spLocks noGrp="1"/>
          </p:cNvSpPr>
          <p:nvPr>
            <p:ph type="ftr" sz="quarter" idx="11"/>
          </p:nvPr>
        </p:nvSpPr>
        <p:spPr/>
        <p:txBody>
          <a:bodyPr/>
          <a:lstStyle/>
          <a:p>
            <a:r>
              <a:rPr lang="en-US"/>
              <a:t>Introduction to NoSQL</a:t>
            </a:r>
          </a:p>
        </p:txBody>
      </p:sp>
      <p:sp>
        <p:nvSpPr>
          <p:cNvPr id="6" name="Slide Number Placeholder 5">
            <a:extLst>
              <a:ext uri="{FF2B5EF4-FFF2-40B4-BE49-F238E27FC236}">
                <a16:creationId xmlns:a16="http://schemas.microsoft.com/office/drawing/2014/main" id="{008EEEE4-9676-9BB2-C271-77A6D209FDDB}"/>
              </a:ext>
            </a:extLst>
          </p:cNvPr>
          <p:cNvSpPr>
            <a:spLocks noGrp="1"/>
          </p:cNvSpPr>
          <p:nvPr>
            <p:ph type="sldNum" sz="quarter" idx="12"/>
          </p:nvPr>
        </p:nvSpPr>
        <p:spPr/>
        <p:txBody>
          <a:bodyPr/>
          <a:lstStyle/>
          <a:p>
            <a:fld id="{B82CCC60-E8CD-4174-8B1A-7DF615B22EEF}" type="slidenum">
              <a:rPr lang="en-US" smtClean="0"/>
              <a:pPr/>
              <a:t>29</a:t>
            </a:fld>
            <a:endParaRPr lang="en-US"/>
          </a:p>
        </p:txBody>
      </p:sp>
    </p:spTree>
    <p:extLst>
      <p:ext uri="{BB962C8B-B14F-4D97-AF65-F5344CB8AC3E}">
        <p14:creationId xmlns:p14="http://schemas.microsoft.com/office/powerpoint/2010/main" val="1616080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BEBCC-E885-4833-A82F-B79EAE5CF36B}"/>
              </a:ext>
            </a:extLst>
          </p:cNvPr>
          <p:cNvSpPr>
            <a:spLocks noGrp="1"/>
          </p:cNvSpPr>
          <p:nvPr>
            <p:ph type="title"/>
          </p:nvPr>
        </p:nvSpPr>
        <p:spPr/>
        <p:txBody>
          <a:bodyPr/>
          <a:lstStyle/>
          <a:p>
            <a:endParaRPr lang="en-IN"/>
          </a:p>
        </p:txBody>
      </p:sp>
      <p:pic>
        <p:nvPicPr>
          <p:cNvPr id="7" name="Picture 4" descr="It Is Highly Unlikely That Any of This Exists: On the Origins of the  Universe ‹ Literary Hub">
            <a:extLst>
              <a:ext uri="{FF2B5EF4-FFF2-40B4-BE49-F238E27FC236}">
                <a16:creationId xmlns:a16="http://schemas.microsoft.com/office/drawing/2014/main" id="{F237FD5C-ABFB-4A2F-A040-5D453E7F5D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4" y="1"/>
            <a:ext cx="9151594"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This is Why Python Will Stay Among The Top Languages in 2021 - Python Land">
            <a:extLst>
              <a:ext uri="{FF2B5EF4-FFF2-40B4-BE49-F238E27FC236}">
                <a16:creationId xmlns:a16="http://schemas.microsoft.com/office/drawing/2014/main" id="{D17E40DD-3040-45C1-8D33-7FBA7F3BCB4C}"/>
              </a:ext>
            </a:extLst>
          </p:cNvPr>
          <p:cNvPicPr>
            <a:picLocks noChangeAspect="1" noChangeArrowheads="1"/>
          </p:cNvPicPr>
          <p:nvPr/>
        </p:nvPicPr>
        <p:blipFill>
          <a:blip r:embed="rId3">
            <a:clrChange>
              <a:clrFrom>
                <a:srgbClr val="239E46"/>
              </a:clrFrom>
              <a:clrTo>
                <a:srgbClr val="239E46">
                  <a:alpha val="0"/>
                </a:srgbClr>
              </a:clrTo>
            </a:clrChange>
            <a:extLst>
              <a:ext uri="{28A0092B-C50C-407E-A947-70E740481C1C}">
                <a14:useLocalDpi xmlns:a14="http://schemas.microsoft.com/office/drawing/2010/main" val="0"/>
              </a:ext>
            </a:extLst>
          </a:blip>
          <a:srcRect/>
          <a:stretch>
            <a:fillRect/>
          </a:stretch>
        </p:blipFill>
        <p:spPr bwMode="auto">
          <a:xfrm rot="20168216">
            <a:off x="162309" y="944242"/>
            <a:ext cx="7598523" cy="4274169"/>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962D996A-B299-4C6C-B8AC-696EB171F18B}"/>
              </a:ext>
            </a:extLst>
          </p:cNvPr>
          <p:cNvSpPr txBox="1">
            <a:spLocks/>
          </p:cNvSpPr>
          <p:nvPr/>
        </p:nvSpPr>
        <p:spPr>
          <a:xfrm>
            <a:off x="0" y="123354"/>
            <a:ext cx="5142764" cy="725349"/>
          </a:xfrm>
          <a:prstGeom prst="rect">
            <a:avLst/>
          </a:prstGeom>
        </p:spPr>
        <p:txBody>
          <a:bodyPr vert="horz" lIns="91440" tIns="45720" rIns="91440" bIns="45720" rtlCol="0" anchor="ctr">
            <a:normAutofit fontScale="75000" lnSpcReduction="20000"/>
          </a:bodyPr>
          <a:lstStyle>
            <a:lvl1pPr algn="l" defTabSz="914400" rtl="0" eaLnBrk="1" latinLnBrk="0" hangingPunct="1">
              <a:spcBef>
                <a:spcPct val="0"/>
              </a:spcBef>
              <a:buNone/>
              <a:defRPr sz="3600" kern="1200" baseline="0">
                <a:solidFill>
                  <a:schemeClr val="bg1"/>
                </a:solidFill>
                <a:effectLst>
                  <a:outerShdw blurRad="50800" dist="38100" dir="2700000" algn="tl" rotWithShape="0">
                    <a:prstClr val="black">
                      <a:alpha val="40000"/>
                    </a:prstClr>
                  </a:outerShdw>
                </a:effectLst>
                <a:latin typeface="+mj-lt"/>
                <a:ea typeface="+mj-ea"/>
                <a:cs typeface="+mj-cs"/>
              </a:defRPr>
            </a:lvl1pPr>
          </a:lstStyle>
          <a:p>
            <a:r>
              <a:rPr lang="en-US" dirty="0"/>
              <a:t>Let’s explore the NoSQL’s universe</a:t>
            </a:r>
            <a:endParaRPr lang="en-IN" dirty="0"/>
          </a:p>
        </p:txBody>
      </p:sp>
      <p:sp>
        <p:nvSpPr>
          <p:cNvPr id="3" name="Date Placeholder 2">
            <a:extLst>
              <a:ext uri="{FF2B5EF4-FFF2-40B4-BE49-F238E27FC236}">
                <a16:creationId xmlns:a16="http://schemas.microsoft.com/office/drawing/2014/main" id="{48448C4C-7533-1422-AC31-FEF76F565E13}"/>
              </a:ext>
            </a:extLst>
          </p:cNvPr>
          <p:cNvSpPr>
            <a:spLocks noGrp="1"/>
          </p:cNvSpPr>
          <p:nvPr>
            <p:ph type="dt" sz="half" idx="10"/>
          </p:nvPr>
        </p:nvSpPr>
        <p:spPr/>
        <p:txBody>
          <a:bodyPr/>
          <a:lstStyle/>
          <a:p>
            <a:fld id="{7DE242A0-84D7-4439-AA3D-11572CC61E5C}" type="datetime1">
              <a:rPr lang="en-US" smtClean="0"/>
              <a:t>2/2/2023</a:t>
            </a:fld>
            <a:endParaRPr lang="en-US"/>
          </a:p>
        </p:txBody>
      </p:sp>
      <p:sp>
        <p:nvSpPr>
          <p:cNvPr id="4" name="Footer Placeholder 3">
            <a:extLst>
              <a:ext uri="{FF2B5EF4-FFF2-40B4-BE49-F238E27FC236}">
                <a16:creationId xmlns:a16="http://schemas.microsoft.com/office/drawing/2014/main" id="{50269FD3-2F2D-0C2D-DEB1-9F3534FC1E20}"/>
              </a:ext>
            </a:extLst>
          </p:cNvPr>
          <p:cNvSpPr>
            <a:spLocks noGrp="1"/>
          </p:cNvSpPr>
          <p:nvPr>
            <p:ph type="ftr" sz="quarter" idx="11"/>
          </p:nvPr>
        </p:nvSpPr>
        <p:spPr/>
        <p:txBody>
          <a:bodyPr/>
          <a:lstStyle/>
          <a:p>
            <a:r>
              <a:rPr lang="en-US"/>
              <a:t>Introduction to NoSQL</a:t>
            </a:r>
          </a:p>
        </p:txBody>
      </p:sp>
      <p:sp>
        <p:nvSpPr>
          <p:cNvPr id="5" name="Slide Number Placeholder 4">
            <a:extLst>
              <a:ext uri="{FF2B5EF4-FFF2-40B4-BE49-F238E27FC236}">
                <a16:creationId xmlns:a16="http://schemas.microsoft.com/office/drawing/2014/main" id="{16D44867-1479-FB52-12BE-08B641F8CEEE}"/>
              </a:ext>
            </a:extLst>
          </p:cNvPr>
          <p:cNvSpPr>
            <a:spLocks noGrp="1"/>
          </p:cNvSpPr>
          <p:nvPr>
            <p:ph type="sldNum" sz="quarter" idx="12"/>
          </p:nvPr>
        </p:nvSpPr>
        <p:spPr/>
        <p:txBody>
          <a:bodyPr/>
          <a:lstStyle/>
          <a:p>
            <a:fld id="{B82CCC60-E8CD-4174-8B1A-7DF615B22EEF}" type="slidenum">
              <a:rPr lang="en-US" smtClean="0"/>
              <a:pPr/>
              <a:t>3</a:t>
            </a:fld>
            <a:endParaRPr lang="en-US"/>
          </a:p>
        </p:txBody>
      </p:sp>
      <p:pic>
        <p:nvPicPr>
          <p:cNvPr id="4102" name="Picture 6" descr="Image result for nosql logo">
            <a:extLst>
              <a:ext uri="{FF2B5EF4-FFF2-40B4-BE49-F238E27FC236}">
                <a16:creationId xmlns:a16="http://schemas.microsoft.com/office/drawing/2014/main" id="{59347BA3-5D96-A163-8B2A-816290490C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119" y="2084109"/>
            <a:ext cx="896138" cy="89613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553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2041F-0278-473F-B2E0-EEB43B7DD16A}"/>
              </a:ext>
            </a:extLst>
          </p:cNvPr>
          <p:cNvSpPr>
            <a:spLocks noGrp="1"/>
          </p:cNvSpPr>
          <p:nvPr>
            <p:ph type="title"/>
          </p:nvPr>
        </p:nvSpPr>
        <p:spPr>
          <a:xfrm>
            <a:off x="1526583" y="56325"/>
            <a:ext cx="7126973" cy="725349"/>
          </a:xfrm>
        </p:spPr>
        <p:txBody>
          <a:bodyPr>
            <a:normAutofit fontScale="90000"/>
          </a:bodyPr>
          <a:lstStyle/>
          <a:p>
            <a:r>
              <a:rPr lang="en-US" dirty="0"/>
              <a:t>Why Should we Use NoSQL Database?</a:t>
            </a:r>
            <a:endParaRPr lang="en-IN" dirty="0"/>
          </a:p>
        </p:txBody>
      </p:sp>
      <p:sp>
        <p:nvSpPr>
          <p:cNvPr id="3" name="Content Placeholder 2">
            <a:extLst>
              <a:ext uri="{FF2B5EF4-FFF2-40B4-BE49-F238E27FC236}">
                <a16:creationId xmlns:a16="http://schemas.microsoft.com/office/drawing/2014/main" id="{82B7F3D1-E90A-48FA-9A8C-CBF9A99AB8DF}"/>
              </a:ext>
            </a:extLst>
          </p:cNvPr>
          <p:cNvSpPr>
            <a:spLocks noGrp="1"/>
          </p:cNvSpPr>
          <p:nvPr>
            <p:ph idx="1"/>
          </p:nvPr>
        </p:nvSpPr>
        <p:spPr>
          <a:xfrm>
            <a:off x="1673816" y="781674"/>
            <a:ext cx="7049482" cy="4015051"/>
          </a:xfrm>
        </p:spPr>
        <p:txBody>
          <a:bodyPr>
            <a:normAutofit fontScale="55000" lnSpcReduction="20000"/>
          </a:bodyPr>
          <a:lstStyle/>
          <a:p>
            <a:pPr algn="just">
              <a:lnSpc>
                <a:spcPct val="120000"/>
              </a:lnSpc>
            </a:pPr>
            <a:r>
              <a:rPr lang="en-US" b="1" i="0" dirty="0">
                <a:solidFill>
                  <a:srgbClr val="4D5968"/>
                </a:solidFill>
                <a:effectLst/>
                <a:latin typeface="Nunito Sans" pitchFamily="2" charset="0"/>
              </a:rPr>
              <a:t>Analytics: </a:t>
            </a:r>
            <a:r>
              <a:rPr lang="en-US" b="0" i="0" dirty="0">
                <a:solidFill>
                  <a:srgbClr val="4D5968"/>
                </a:solidFill>
                <a:effectLst/>
                <a:latin typeface="Nunito Sans" pitchFamily="2" charset="0"/>
              </a:rPr>
              <a:t>NoSQL database is suitable for doing analytical queries. Querying language used for atomic queries can also be used for analytical queries.</a:t>
            </a:r>
          </a:p>
          <a:p>
            <a:pPr algn="just">
              <a:lnSpc>
                <a:spcPct val="120000"/>
              </a:lnSpc>
            </a:pPr>
            <a:r>
              <a:rPr lang="en-US" b="1" i="0" dirty="0">
                <a:solidFill>
                  <a:srgbClr val="4D5968"/>
                </a:solidFill>
                <a:effectLst/>
                <a:latin typeface="Nunito Sans" pitchFamily="2" charset="0"/>
              </a:rPr>
              <a:t>Scale:</a:t>
            </a:r>
            <a:r>
              <a:rPr lang="en-US" b="0" i="0" dirty="0">
                <a:solidFill>
                  <a:srgbClr val="4D5968"/>
                </a:solidFill>
                <a:effectLst/>
                <a:latin typeface="Nunito Sans" pitchFamily="2" charset="0"/>
              </a:rPr>
              <a:t> The database is preferred because it is designed to scale. They are designed to easily scale out when they grow. Data is divided and balanced among multiple nodes in a cluster, and by default, aggregate queries are divided.</a:t>
            </a:r>
          </a:p>
          <a:p>
            <a:pPr algn="just">
              <a:lnSpc>
                <a:spcPct val="120000"/>
              </a:lnSpc>
            </a:pPr>
            <a:r>
              <a:rPr lang="en-US" b="1" i="0" dirty="0">
                <a:solidFill>
                  <a:srgbClr val="4D5968"/>
                </a:solidFill>
                <a:effectLst/>
                <a:latin typeface="Nunito Sans" pitchFamily="2" charset="0"/>
              </a:rPr>
              <a:t>Redundancy:</a:t>
            </a:r>
            <a:r>
              <a:rPr lang="en-US" b="0" i="0" dirty="0">
                <a:solidFill>
                  <a:srgbClr val="4D5968"/>
                </a:solidFill>
                <a:effectLst/>
                <a:latin typeface="Nunito Sans" pitchFamily="2" charset="0"/>
              </a:rPr>
              <a:t> The database is designed while keeping redundancy in concern. The database is designed to handle hardware failures instead of treating them. The problem of hardware failure is handled during the time of development.</a:t>
            </a:r>
          </a:p>
          <a:p>
            <a:pPr algn="just">
              <a:lnSpc>
                <a:spcPct val="120000"/>
              </a:lnSpc>
            </a:pPr>
            <a:r>
              <a:rPr lang="en-US" b="1" i="0" dirty="0">
                <a:solidFill>
                  <a:srgbClr val="4D5968"/>
                </a:solidFill>
                <a:effectLst/>
                <a:latin typeface="Nunito Sans" pitchFamily="2" charset="0"/>
              </a:rPr>
              <a:t>Flexibility:</a:t>
            </a:r>
            <a:r>
              <a:rPr lang="en-US" b="0" i="0" dirty="0">
                <a:solidFill>
                  <a:srgbClr val="4D5968"/>
                </a:solidFill>
                <a:effectLst/>
                <a:latin typeface="Nunito Sans" pitchFamily="2" charset="0"/>
              </a:rPr>
              <a:t> There is huge flexibility in how the data is stored, which increases the performance in the NoSQL database.</a:t>
            </a:r>
          </a:p>
          <a:p>
            <a:pPr algn="just">
              <a:lnSpc>
                <a:spcPct val="120000"/>
              </a:lnSpc>
            </a:pPr>
            <a:r>
              <a:rPr lang="en-US" b="1" i="0" dirty="0">
                <a:solidFill>
                  <a:srgbClr val="4D5968"/>
                </a:solidFill>
                <a:effectLst/>
                <a:latin typeface="Nunito Sans" pitchFamily="2" charset="0"/>
              </a:rPr>
              <a:t>Rapid Development:</a:t>
            </a:r>
            <a:r>
              <a:rPr lang="en-US" b="0" i="0" dirty="0">
                <a:solidFill>
                  <a:srgbClr val="4D5968"/>
                </a:solidFill>
                <a:effectLst/>
                <a:latin typeface="Nunito Sans" pitchFamily="2" charset="0"/>
              </a:rPr>
              <a:t> The database provides an easy way to change the way data is stored or change the queries that are running. Batch processing and simple refactoring are done to accomplish massive changes.</a:t>
            </a:r>
            <a:endParaRPr lang="en-IN" dirty="0"/>
          </a:p>
          <a:p>
            <a:pPr algn="just">
              <a:lnSpc>
                <a:spcPct val="120000"/>
              </a:lnSpc>
            </a:pPr>
            <a:endParaRPr lang="en-IN" dirty="0"/>
          </a:p>
          <a:p>
            <a:endParaRPr lang="en-IN" dirty="0"/>
          </a:p>
        </p:txBody>
      </p:sp>
      <p:sp>
        <p:nvSpPr>
          <p:cNvPr id="5" name="TextBox 4">
            <a:extLst>
              <a:ext uri="{FF2B5EF4-FFF2-40B4-BE49-F238E27FC236}">
                <a16:creationId xmlns:a16="http://schemas.microsoft.com/office/drawing/2014/main" id="{E34BF485-4E54-6944-EC06-F506C95D1FE1}"/>
              </a:ext>
            </a:extLst>
          </p:cNvPr>
          <p:cNvSpPr txBox="1"/>
          <p:nvPr/>
        </p:nvSpPr>
        <p:spPr>
          <a:xfrm>
            <a:off x="1943912" y="4774168"/>
            <a:ext cx="5975721" cy="369332"/>
          </a:xfrm>
          <a:prstGeom prst="rect">
            <a:avLst/>
          </a:prstGeom>
          <a:noFill/>
        </p:spPr>
        <p:txBody>
          <a:bodyPr wrap="square">
            <a:spAutoFit/>
          </a:bodyPr>
          <a:lstStyle/>
          <a:p>
            <a:r>
              <a:rPr lang="en-IN" dirty="0">
                <a:hlinkClick r:id="rId2"/>
              </a:rPr>
              <a:t>https://www.educba.com/what-is-nosql-database/</a:t>
            </a:r>
            <a:endParaRPr lang="en-IN" dirty="0"/>
          </a:p>
        </p:txBody>
      </p:sp>
      <p:sp>
        <p:nvSpPr>
          <p:cNvPr id="4" name="Date Placeholder 3">
            <a:extLst>
              <a:ext uri="{FF2B5EF4-FFF2-40B4-BE49-F238E27FC236}">
                <a16:creationId xmlns:a16="http://schemas.microsoft.com/office/drawing/2014/main" id="{9F1FFB7A-9515-1021-9856-D7B8EF2F3153}"/>
              </a:ext>
            </a:extLst>
          </p:cNvPr>
          <p:cNvSpPr>
            <a:spLocks noGrp="1"/>
          </p:cNvSpPr>
          <p:nvPr>
            <p:ph type="dt" sz="half" idx="10"/>
          </p:nvPr>
        </p:nvSpPr>
        <p:spPr/>
        <p:txBody>
          <a:bodyPr/>
          <a:lstStyle/>
          <a:p>
            <a:fld id="{FEC38674-D127-4FD6-85A5-9B0908C6C5B5}" type="datetime1">
              <a:rPr lang="en-US" smtClean="0"/>
              <a:t>2/2/2023</a:t>
            </a:fld>
            <a:endParaRPr lang="en-US"/>
          </a:p>
        </p:txBody>
      </p:sp>
      <p:sp>
        <p:nvSpPr>
          <p:cNvPr id="6" name="Footer Placeholder 5">
            <a:extLst>
              <a:ext uri="{FF2B5EF4-FFF2-40B4-BE49-F238E27FC236}">
                <a16:creationId xmlns:a16="http://schemas.microsoft.com/office/drawing/2014/main" id="{FB356074-03A4-5654-7CB2-4CE435C11991}"/>
              </a:ext>
            </a:extLst>
          </p:cNvPr>
          <p:cNvSpPr>
            <a:spLocks noGrp="1"/>
          </p:cNvSpPr>
          <p:nvPr>
            <p:ph type="ftr" sz="quarter" idx="11"/>
          </p:nvPr>
        </p:nvSpPr>
        <p:spPr/>
        <p:txBody>
          <a:bodyPr/>
          <a:lstStyle/>
          <a:p>
            <a:r>
              <a:rPr lang="en-US"/>
              <a:t>Introduction to NoSQL</a:t>
            </a:r>
            <a:endParaRPr lang="en-US" dirty="0"/>
          </a:p>
        </p:txBody>
      </p:sp>
      <p:sp>
        <p:nvSpPr>
          <p:cNvPr id="7" name="Slide Number Placeholder 6">
            <a:extLst>
              <a:ext uri="{FF2B5EF4-FFF2-40B4-BE49-F238E27FC236}">
                <a16:creationId xmlns:a16="http://schemas.microsoft.com/office/drawing/2014/main" id="{DAE53AD8-AB19-3958-7329-155EB902381A}"/>
              </a:ext>
            </a:extLst>
          </p:cNvPr>
          <p:cNvSpPr>
            <a:spLocks noGrp="1"/>
          </p:cNvSpPr>
          <p:nvPr>
            <p:ph type="sldNum" sz="quarter" idx="12"/>
          </p:nvPr>
        </p:nvSpPr>
        <p:spPr/>
        <p:txBody>
          <a:bodyPr/>
          <a:lstStyle/>
          <a:p>
            <a:fld id="{B82CCC60-E8CD-4174-8B1A-7DF615B22EEF}" type="slidenum">
              <a:rPr lang="en-US" smtClean="0"/>
              <a:pPr/>
              <a:t>30</a:t>
            </a:fld>
            <a:endParaRPr lang="en-US"/>
          </a:p>
        </p:txBody>
      </p:sp>
    </p:spTree>
    <p:extLst>
      <p:ext uri="{BB962C8B-B14F-4D97-AF65-F5344CB8AC3E}">
        <p14:creationId xmlns:p14="http://schemas.microsoft.com/office/powerpoint/2010/main" val="28572520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FD80B-889A-CFB2-B221-CC046CC4ED1E}"/>
              </a:ext>
            </a:extLst>
          </p:cNvPr>
          <p:cNvSpPr>
            <a:spLocks noGrp="1"/>
          </p:cNvSpPr>
          <p:nvPr>
            <p:ph type="title"/>
          </p:nvPr>
        </p:nvSpPr>
        <p:spPr>
          <a:xfrm>
            <a:off x="1697466" y="5769"/>
            <a:ext cx="6989334" cy="725349"/>
          </a:xfrm>
        </p:spPr>
        <p:txBody>
          <a:bodyPr>
            <a:normAutofit fontScale="90000"/>
          </a:bodyPr>
          <a:lstStyle/>
          <a:p>
            <a:r>
              <a:rPr lang="en-US" sz="3200" dirty="0"/>
              <a:t>Critical Differences Between SQL and NoSQL</a:t>
            </a:r>
            <a:endParaRPr lang="en-IN" sz="3200" dirty="0"/>
          </a:p>
        </p:txBody>
      </p:sp>
      <p:sp>
        <p:nvSpPr>
          <p:cNvPr id="3" name="Content Placeholder 2">
            <a:extLst>
              <a:ext uri="{FF2B5EF4-FFF2-40B4-BE49-F238E27FC236}">
                <a16:creationId xmlns:a16="http://schemas.microsoft.com/office/drawing/2014/main" id="{32357560-A989-F516-9A41-FE8BE493444F}"/>
              </a:ext>
            </a:extLst>
          </p:cNvPr>
          <p:cNvSpPr>
            <a:spLocks noGrp="1"/>
          </p:cNvSpPr>
          <p:nvPr>
            <p:ph idx="1"/>
          </p:nvPr>
        </p:nvSpPr>
        <p:spPr>
          <a:xfrm>
            <a:off x="1531258" y="602343"/>
            <a:ext cx="7503886" cy="4296227"/>
          </a:xfrm>
        </p:spPr>
        <p:txBody>
          <a:bodyPr>
            <a:normAutofit fontScale="92500"/>
          </a:bodyPr>
          <a:lstStyle/>
          <a:p>
            <a:pPr algn="just">
              <a:lnSpc>
                <a:spcPct val="110000"/>
              </a:lnSpc>
              <a:buFont typeface="Arial" panose="020B0604020202020204" pitchFamily="34" charset="0"/>
              <a:buChar char="•"/>
            </a:pPr>
            <a:r>
              <a:rPr lang="en-US" sz="1200" b="1" i="0" dirty="0">
                <a:solidFill>
                  <a:srgbClr val="5B6674"/>
                </a:solidFill>
                <a:effectLst/>
                <a:latin typeface="Montserrat" panose="00000500000000000000" pitchFamily="2" charset="0"/>
              </a:rPr>
              <a:t>Data Structures</a:t>
            </a:r>
            <a:r>
              <a:rPr lang="en-US" sz="1200" b="0" i="0" dirty="0">
                <a:solidFill>
                  <a:srgbClr val="5B6674"/>
                </a:solidFill>
                <a:effectLst/>
                <a:latin typeface="Montserrat" panose="00000500000000000000" pitchFamily="2" charset="0"/>
              </a:rPr>
              <a:t>: The biggest difference between SQL and NoSQL databases is their data structures. As we mentioned before, SQL databases use a table-based structure, while NoSQL databases can use various data structures. This difference is crucial because it affects how data is stored and accessed. In a relational database, data is typically stored in rows and columns. This can make it difficult to store complex data types, such as sensor data, social media posts, documents, article content or images. </a:t>
            </a:r>
          </a:p>
          <a:p>
            <a:pPr algn="just">
              <a:lnSpc>
                <a:spcPct val="110000"/>
              </a:lnSpc>
              <a:buFont typeface="Arial" panose="020B0604020202020204" pitchFamily="34" charset="0"/>
              <a:buChar char="•"/>
            </a:pPr>
            <a:r>
              <a:rPr lang="en-US" sz="1200" b="1" i="0" dirty="0">
                <a:solidFill>
                  <a:srgbClr val="5B6674"/>
                </a:solidFill>
                <a:effectLst/>
                <a:latin typeface="Montserrat" panose="00000500000000000000" pitchFamily="2" charset="0"/>
              </a:rPr>
              <a:t>Query Languages</a:t>
            </a:r>
            <a:r>
              <a:rPr lang="en-US" sz="1200" b="0" i="0" dirty="0">
                <a:solidFill>
                  <a:srgbClr val="5B6674"/>
                </a:solidFill>
                <a:effectLst/>
                <a:latin typeface="Montserrat" panose="00000500000000000000" pitchFamily="2" charset="0"/>
              </a:rPr>
              <a:t>: SQL is a declarative language, which means that you specify what you want to retrieve from the database, and the database figures out how to retrieve it. In contrast, NoSQL databases use a variety of query languages, including </a:t>
            </a:r>
            <a:r>
              <a:rPr lang="en-US" sz="1200" b="0" i="0" dirty="0" err="1">
                <a:solidFill>
                  <a:srgbClr val="5B6674"/>
                </a:solidFill>
                <a:effectLst/>
                <a:latin typeface="Montserrat" panose="00000500000000000000" pitchFamily="2" charset="0"/>
              </a:rPr>
              <a:t>GraphQL</a:t>
            </a:r>
            <a:r>
              <a:rPr lang="en-US" sz="1200" b="0" i="0" dirty="0">
                <a:solidFill>
                  <a:srgbClr val="5B6674"/>
                </a:solidFill>
                <a:effectLst/>
                <a:latin typeface="Montserrat" panose="00000500000000000000" pitchFamily="2" charset="0"/>
              </a:rPr>
              <a:t>, SPARQL, Cypher, </a:t>
            </a:r>
            <a:r>
              <a:rPr lang="en-US" sz="1200" b="0" i="0" dirty="0" err="1">
                <a:solidFill>
                  <a:srgbClr val="5B6674"/>
                </a:solidFill>
                <a:effectLst/>
                <a:latin typeface="Montserrat" panose="00000500000000000000" pitchFamily="2" charset="0"/>
              </a:rPr>
              <a:t>Xquery</a:t>
            </a:r>
            <a:r>
              <a:rPr lang="en-US" sz="1200" b="0" i="0" dirty="0">
                <a:solidFill>
                  <a:srgbClr val="5B6674"/>
                </a:solidFill>
                <a:effectLst/>
                <a:latin typeface="Montserrat" panose="00000500000000000000" pitchFamily="2" charset="0"/>
              </a:rPr>
              <a:t>, MapReduce, and Apache Hive.</a:t>
            </a:r>
          </a:p>
          <a:p>
            <a:pPr algn="just">
              <a:lnSpc>
                <a:spcPct val="110000"/>
              </a:lnSpc>
              <a:buFont typeface="Arial" panose="020B0604020202020204" pitchFamily="34" charset="0"/>
              <a:buChar char="•"/>
            </a:pPr>
            <a:r>
              <a:rPr lang="en-US" sz="1200" b="1" i="0" dirty="0">
                <a:solidFill>
                  <a:srgbClr val="5B6674"/>
                </a:solidFill>
                <a:effectLst/>
                <a:latin typeface="Montserrat" panose="00000500000000000000" pitchFamily="2" charset="0"/>
              </a:rPr>
              <a:t>Indexing</a:t>
            </a:r>
            <a:r>
              <a:rPr lang="en-US" sz="1200" b="0" i="0" dirty="0">
                <a:solidFill>
                  <a:srgbClr val="5B6674"/>
                </a:solidFill>
                <a:effectLst/>
                <a:latin typeface="Montserrat" panose="00000500000000000000" pitchFamily="2" charset="0"/>
              </a:rPr>
              <a:t>: Indexing is a way of optimizing the performance of a database by creating an index that you can use to retrieve data quickly. Both SQL and NoSQL databases support indexing, but they achieve this differently. In a relational database (SQL), indexes are typically created on columns. In a NoSQL database, you can create indexes on any data type, including documents and keys.</a:t>
            </a:r>
          </a:p>
          <a:p>
            <a:pPr algn="just">
              <a:lnSpc>
                <a:spcPct val="110000"/>
              </a:lnSpc>
              <a:buFont typeface="Arial" panose="020B0604020202020204" pitchFamily="34" charset="0"/>
              <a:buChar char="•"/>
            </a:pPr>
            <a:r>
              <a:rPr lang="en-US" sz="1200" b="1" i="0" dirty="0">
                <a:solidFill>
                  <a:srgbClr val="5B6674"/>
                </a:solidFill>
                <a:effectLst/>
                <a:latin typeface="Montserrat" panose="00000500000000000000" pitchFamily="2" charset="0"/>
              </a:rPr>
              <a:t>Transactions</a:t>
            </a:r>
            <a:r>
              <a:rPr lang="en-US" sz="1200" b="0" i="0" dirty="0">
                <a:solidFill>
                  <a:srgbClr val="5B6674"/>
                </a:solidFill>
                <a:effectLst/>
                <a:latin typeface="Montserrat" panose="00000500000000000000" pitchFamily="2" charset="0"/>
              </a:rPr>
              <a:t>: A transaction is a unit of work that is either completed successfully or not. Both SQL and NoSQL databases support transactions, but they use different methods. In a relational database (SQL), transactions are typically managed by the database. In a NoSQL database, transactions generally are handled by the application.</a:t>
            </a:r>
          </a:p>
          <a:p>
            <a:pPr algn="just">
              <a:lnSpc>
                <a:spcPct val="110000"/>
              </a:lnSpc>
              <a:buFont typeface="Arial" panose="020B0604020202020204" pitchFamily="34" charset="0"/>
              <a:buChar char="•"/>
            </a:pPr>
            <a:r>
              <a:rPr lang="en-US" sz="1200" b="1" i="0" dirty="0">
                <a:solidFill>
                  <a:srgbClr val="5B6674"/>
                </a:solidFill>
                <a:effectLst/>
                <a:latin typeface="Montserrat" panose="00000500000000000000" pitchFamily="2" charset="0"/>
              </a:rPr>
              <a:t>Scalability</a:t>
            </a:r>
            <a:r>
              <a:rPr lang="en-US" sz="1200" b="0" i="0" dirty="0">
                <a:solidFill>
                  <a:srgbClr val="5B6674"/>
                </a:solidFill>
                <a:effectLst/>
                <a:latin typeface="Montserrat" panose="00000500000000000000" pitchFamily="2" charset="0"/>
              </a:rPr>
              <a:t>: Scalability is the ability of a system to handle the increased load without performance degradation. In a relational database (SQL), scalability is vertical, for example, adding more servers. However, scalability is typically achieved horizontally in a NoSQL database, for example, by adding more nodes to the system.</a:t>
            </a:r>
          </a:p>
        </p:txBody>
      </p:sp>
      <p:sp>
        <p:nvSpPr>
          <p:cNvPr id="5" name="TextBox 4">
            <a:extLst>
              <a:ext uri="{FF2B5EF4-FFF2-40B4-BE49-F238E27FC236}">
                <a16:creationId xmlns:a16="http://schemas.microsoft.com/office/drawing/2014/main" id="{1AAC1E18-6017-E2A5-BD41-EC4A3C298D99}"/>
              </a:ext>
            </a:extLst>
          </p:cNvPr>
          <p:cNvSpPr txBox="1"/>
          <p:nvPr/>
        </p:nvSpPr>
        <p:spPr>
          <a:xfrm>
            <a:off x="108857" y="4815766"/>
            <a:ext cx="7082972" cy="461665"/>
          </a:xfrm>
          <a:prstGeom prst="rect">
            <a:avLst/>
          </a:prstGeom>
          <a:noFill/>
        </p:spPr>
        <p:txBody>
          <a:bodyPr wrap="square">
            <a:spAutoFit/>
          </a:bodyPr>
          <a:lstStyle/>
          <a:p>
            <a:r>
              <a:rPr lang="en-IN" sz="1200" dirty="0">
                <a:hlinkClick r:id="rId2"/>
              </a:rPr>
              <a:t>https://expeed.com/when-to-use-sql-databases-vs-nosql-databases-making-the-right-decision/</a:t>
            </a:r>
            <a:endParaRPr lang="en-IN" sz="1200" dirty="0"/>
          </a:p>
          <a:p>
            <a:endParaRPr lang="en-IN" sz="1200" dirty="0"/>
          </a:p>
        </p:txBody>
      </p:sp>
      <p:sp>
        <p:nvSpPr>
          <p:cNvPr id="6" name="Date Placeholder 5">
            <a:extLst>
              <a:ext uri="{FF2B5EF4-FFF2-40B4-BE49-F238E27FC236}">
                <a16:creationId xmlns:a16="http://schemas.microsoft.com/office/drawing/2014/main" id="{009131D9-3416-8BA7-7AEB-C0C7D7BD886B}"/>
              </a:ext>
            </a:extLst>
          </p:cNvPr>
          <p:cNvSpPr>
            <a:spLocks noGrp="1"/>
          </p:cNvSpPr>
          <p:nvPr>
            <p:ph type="dt" sz="half" idx="10"/>
          </p:nvPr>
        </p:nvSpPr>
        <p:spPr/>
        <p:txBody>
          <a:bodyPr/>
          <a:lstStyle/>
          <a:p>
            <a:fld id="{BF8D7DEA-9F1A-49FC-BD85-8AD3D733D7C2}" type="datetime1">
              <a:rPr lang="en-US" smtClean="0"/>
              <a:t>2/2/2023</a:t>
            </a:fld>
            <a:endParaRPr lang="en-US"/>
          </a:p>
        </p:txBody>
      </p:sp>
      <p:sp>
        <p:nvSpPr>
          <p:cNvPr id="7" name="Footer Placeholder 6">
            <a:extLst>
              <a:ext uri="{FF2B5EF4-FFF2-40B4-BE49-F238E27FC236}">
                <a16:creationId xmlns:a16="http://schemas.microsoft.com/office/drawing/2014/main" id="{F272F572-1F9E-300D-3B44-731A452CA4D7}"/>
              </a:ext>
            </a:extLst>
          </p:cNvPr>
          <p:cNvSpPr>
            <a:spLocks noGrp="1"/>
          </p:cNvSpPr>
          <p:nvPr>
            <p:ph type="ftr" sz="quarter" idx="11"/>
          </p:nvPr>
        </p:nvSpPr>
        <p:spPr/>
        <p:txBody>
          <a:bodyPr/>
          <a:lstStyle/>
          <a:p>
            <a:r>
              <a:rPr lang="en-US" dirty="0"/>
              <a:t>Introduction to NoSQL</a:t>
            </a:r>
          </a:p>
        </p:txBody>
      </p:sp>
      <p:sp>
        <p:nvSpPr>
          <p:cNvPr id="8" name="Slide Number Placeholder 7">
            <a:extLst>
              <a:ext uri="{FF2B5EF4-FFF2-40B4-BE49-F238E27FC236}">
                <a16:creationId xmlns:a16="http://schemas.microsoft.com/office/drawing/2014/main" id="{58184200-24AC-369B-AD68-F0739BD041B6}"/>
              </a:ext>
            </a:extLst>
          </p:cNvPr>
          <p:cNvSpPr>
            <a:spLocks noGrp="1"/>
          </p:cNvSpPr>
          <p:nvPr>
            <p:ph type="sldNum" sz="quarter" idx="12"/>
          </p:nvPr>
        </p:nvSpPr>
        <p:spPr/>
        <p:txBody>
          <a:bodyPr/>
          <a:lstStyle/>
          <a:p>
            <a:fld id="{B82CCC60-E8CD-4174-8B1A-7DF615B22EEF}" type="slidenum">
              <a:rPr lang="en-US" smtClean="0"/>
              <a:pPr/>
              <a:t>31</a:t>
            </a:fld>
            <a:endParaRPr lang="en-US"/>
          </a:p>
        </p:txBody>
      </p:sp>
    </p:spTree>
    <p:extLst>
      <p:ext uri="{BB962C8B-B14F-4D97-AF65-F5344CB8AC3E}">
        <p14:creationId xmlns:p14="http://schemas.microsoft.com/office/powerpoint/2010/main" val="33721822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86A9F-F817-20D1-C506-60653F26A5F4}"/>
              </a:ext>
            </a:extLst>
          </p:cNvPr>
          <p:cNvSpPr>
            <a:spLocks noGrp="1"/>
          </p:cNvSpPr>
          <p:nvPr>
            <p:ph type="title"/>
          </p:nvPr>
        </p:nvSpPr>
        <p:spPr/>
        <p:txBody>
          <a:bodyPr>
            <a:normAutofit fontScale="90000"/>
          </a:bodyPr>
          <a:lstStyle/>
          <a:p>
            <a:r>
              <a:rPr lang="en-US" sz="3200" dirty="0"/>
              <a:t>Conclusion: Choosing Better Structure</a:t>
            </a:r>
            <a:endParaRPr lang="en-IN" sz="3200" dirty="0"/>
          </a:p>
        </p:txBody>
      </p:sp>
      <p:sp>
        <p:nvSpPr>
          <p:cNvPr id="3" name="Content Placeholder 2">
            <a:extLst>
              <a:ext uri="{FF2B5EF4-FFF2-40B4-BE49-F238E27FC236}">
                <a16:creationId xmlns:a16="http://schemas.microsoft.com/office/drawing/2014/main" id="{80D06C24-F26D-52BF-2220-BE50367B5084}"/>
              </a:ext>
            </a:extLst>
          </p:cNvPr>
          <p:cNvSpPr>
            <a:spLocks noGrp="1"/>
          </p:cNvSpPr>
          <p:nvPr>
            <p:ph idx="1"/>
          </p:nvPr>
        </p:nvSpPr>
        <p:spPr/>
        <p:txBody>
          <a:bodyPr>
            <a:normAutofit fontScale="92500" lnSpcReduction="10000"/>
          </a:bodyPr>
          <a:lstStyle/>
          <a:p>
            <a:pPr algn="just"/>
            <a:r>
              <a:rPr lang="en-US" sz="2600" dirty="0">
                <a:solidFill>
                  <a:srgbClr val="333333"/>
                </a:solidFill>
                <a:latin typeface="Open Sans" panose="020B0606030504020204" pitchFamily="34" charset="0"/>
              </a:rPr>
              <a:t>If you have a structured dataset, then SQL is the best option. In addition, if you need </a:t>
            </a:r>
            <a:r>
              <a:rPr lang="en-US" sz="2600" dirty="0">
                <a:solidFill>
                  <a:srgbClr val="333333"/>
                </a:solidFill>
                <a:latin typeface="Open Sans" panose="020B0606030504020204" pitchFamily="34" charset="0"/>
                <a:hlinkClick r:id="rId2">
                  <a:extLst>
                    <a:ext uri="{A12FA001-AC4F-418D-AE19-62706E023703}">
                      <ahyp:hlinkClr xmlns:ahyp="http://schemas.microsoft.com/office/drawing/2018/hyperlinkcolor" val="tx"/>
                    </a:ext>
                  </a:extLst>
                </a:hlinkClick>
              </a:rPr>
              <a:t>ACID compliance</a:t>
            </a:r>
            <a:r>
              <a:rPr lang="en-US" sz="2600" dirty="0">
                <a:solidFill>
                  <a:srgbClr val="333333"/>
                </a:solidFill>
                <a:latin typeface="Open Sans" panose="020B0606030504020204" pitchFamily="34" charset="0"/>
              </a:rPr>
              <a:t> or need to support transactions, then SQL is the best option. </a:t>
            </a:r>
          </a:p>
          <a:p>
            <a:pPr algn="just"/>
            <a:r>
              <a:rPr lang="en-US" sz="2600" dirty="0">
                <a:solidFill>
                  <a:srgbClr val="333333"/>
                </a:solidFill>
                <a:latin typeface="Open Sans" panose="020B0606030504020204" pitchFamily="34" charset="0"/>
              </a:rPr>
              <a:t>However, if you have a large amount of unstructured data, need more flexibility in your data structures, or advanced data analytics, then NoSQL is the better choice.</a:t>
            </a:r>
          </a:p>
          <a:p>
            <a:endParaRPr lang="en-IN" dirty="0"/>
          </a:p>
        </p:txBody>
      </p:sp>
      <p:sp>
        <p:nvSpPr>
          <p:cNvPr id="4" name="Date Placeholder 3">
            <a:extLst>
              <a:ext uri="{FF2B5EF4-FFF2-40B4-BE49-F238E27FC236}">
                <a16:creationId xmlns:a16="http://schemas.microsoft.com/office/drawing/2014/main" id="{3D9C94A0-AD52-5B93-7912-954088E24E31}"/>
              </a:ext>
            </a:extLst>
          </p:cNvPr>
          <p:cNvSpPr>
            <a:spLocks noGrp="1"/>
          </p:cNvSpPr>
          <p:nvPr>
            <p:ph type="dt" sz="half" idx="10"/>
          </p:nvPr>
        </p:nvSpPr>
        <p:spPr/>
        <p:txBody>
          <a:bodyPr/>
          <a:lstStyle/>
          <a:p>
            <a:fld id="{896DC610-5B1B-4E18-B1DC-68003A97908B}" type="datetime1">
              <a:rPr lang="en-US" smtClean="0"/>
              <a:t>2/2/2023</a:t>
            </a:fld>
            <a:endParaRPr lang="en-US"/>
          </a:p>
        </p:txBody>
      </p:sp>
      <p:sp>
        <p:nvSpPr>
          <p:cNvPr id="5" name="Footer Placeholder 4">
            <a:extLst>
              <a:ext uri="{FF2B5EF4-FFF2-40B4-BE49-F238E27FC236}">
                <a16:creationId xmlns:a16="http://schemas.microsoft.com/office/drawing/2014/main" id="{7D762DB9-7BBA-62A6-CD9B-935144BC79A4}"/>
              </a:ext>
            </a:extLst>
          </p:cNvPr>
          <p:cNvSpPr>
            <a:spLocks noGrp="1"/>
          </p:cNvSpPr>
          <p:nvPr>
            <p:ph type="ftr" sz="quarter" idx="11"/>
          </p:nvPr>
        </p:nvSpPr>
        <p:spPr/>
        <p:txBody>
          <a:bodyPr/>
          <a:lstStyle/>
          <a:p>
            <a:r>
              <a:rPr lang="en-US"/>
              <a:t>Introduction to NoSQL</a:t>
            </a:r>
            <a:endParaRPr lang="en-US" dirty="0"/>
          </a:p>
        </p:txBody>
      </p:sp>
      <p:sp>
        <p:nvSpPr>
          <p:cNvPr id="6" name="Slide Number Placeholder 5">
            <a:extLst>
              <a:ext uri="{FF2B5EF4-FFF2-40B4-BE49-F238E27FC236}">
                <a16:creationId xmlns:a16="http://schemas.microsoft.com/office/drawing/2014/main" id="{33E4ACE5-CBDD-6927-3250-7B2C4157F522}"/>
              </a:ext>
            </a:extLst>
          </p:cNvPr>
          <p:cNvSpPr>
            <a:spLocks noGrp="1"/>
          </p:cNvSpPr>
          <p:nvPr>
            <p:ph type="sldNum" sz="quarter" idx="12"/>
          </p:nvPr>
        </p:nvSpPr>
        <p:spPr/>
        <p:txBody>
          <a:bodyPr/>
          <a:lstStyle/>
          <a:p>
            <a:fld id="{B82CCC60-E8CD-4174-8B1A-7DF615B22EEF}" type="slidenum">
              <a:rPr lang="en-US" smtClean="0"/>
              <a:pPr/>
              <a:t>32</a:t>
            </a:fld>
            <a:endParaRPr lang="en-US"/>
          </a:p>
        </p:txBody>
      </p:sp>
    </p:spTree>
    <p:extLst>
      <p:ext uri="{BB962C8B-B14F-4D97-AF65-F5344CB8AC3E}">
        <p14:creationId xmlns:p14="http://schemas.microsoft.com/office/powerpoint/2010/main" val="4622303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90251" y="321509"/>
            <a:ext cx="6289254" cy="833967"/>
          </a:xfrm>
        </p:spPr>
        <p:txBody>
          <a:bodyPr>
            <a:normAutofit fontScale="90000"/>
          </a:bodyPr>
          <a:lstStyle/>
          <a:p>
            <a:pPr algn="ctr"/>
            <a:r>
              <a:rPr lang="en-IN" dirty="0"/>
              <a:t>Now time to demonstrate </a:t>
            </a:r>
            <a:br>
              <a:rPr lang="en-IN" dirty="0"/>
            </a:br>
            <a:r>
              <a:rPr lang="en-IN" dirty="0" err="1"/>
              <a:t>mongoDB</a:t>
            </a:r>
            <a:r>
              <a:rPr lang="en-IN" dirty="0"/>
              <a:t> &amp; Neo4j </a:t>
            </a:r>
            <a:endParaRPr lang="en-US" dirty="0"/>
          </a:p>
        </p:txBody>
      </p:sp>
      <p:pic>
        <p:nvPicPr>
          <p:cNvPr id="3074" name="Picture 2" descr="Dog Typing GIFs | Tenor">
            <a:extLst>
              <a:ext uri="{FF2B5EF4-FFF2-40B4-BE49-F238E27FC236}">
                <a16:creationId xmlns:a16="http://schemas.microsoft.com/office/drawing/2014/main" id="{CA9925AD-5C27-4176-9C05-0C20E55D0D0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903820" y="1301917"/>
            <a:ext cx="4084809" cy="3320884"/>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C4FEF6E9-E268-85EC-A452-AC98B3ABC44F}"/>
              </a:ext>
            </a:extLst>
          </p:cNvPr>
          <p:cNvSpPr>
            <a:spLocks noGrp="1"/>
          </p:cNvSpPr>
          <p:nvPr>
            <p:ph type="dt" sz="half" idx="10"/>
          </p:nvPr>
        </p:nvSpPr>
        <p:spPr/>
        <p:txBody>
          <a:bodyPr/>
          <a:lstStyle/>
          <a:p>
            <a:fld id="{6E95FB81-9B74-47B5-9E08-9914F3AA2D41}" type="datetime1">
              <a:rPr lang="en-US" smtClean="0"/>
              <a:t>2/2/2023</a:t>
            </a:fld>
            <a:endParaRPr lang="en-US"/>
          </a:p>
        </p:txBody>
      </p:sp>
      <p:sp>
        <p:nvSpPr>
          <p:cNvPr id="3" name="Footer Placeholder 2">
            <a:extLst>
              <a:ext uri="{FF2B5EF4-FFF2-40B4-BE49-F238E27FC236}">
                <a16:creationId xmlns:a16="http://schemas.microsoft.com/office/drawing/2014/main" id="{BB187D40-1290-4DCF-C246-AC786EAF6E48}"/>
              </a:ext>
            </a:extLst>
          </p:cNvPr>
          <p:cNvSpPr>
            <a:spLocks noGrp="1"/>
          </p:cNvSpPr>
          <p:nvPr>
            <p:ph type="ftr" sz="quarter" idx="11"/>
          </p:nvPr>
        </p:nvSpPr>
        <p:spPr/>
        <p:txBody>
          <a:bodyPr/>
          <a:lstStyle/>
          <a:p>
            <a:r>
              <a:rPr lang="en-US"/>
              <a:t>Introduction to NoSQL</a:t>
            </a:r>
            <a:endParaRPr lang="en-US" dirty="0"/>
          </a:p>
        </p:txBody>
      </p:sp>
      <p:sp>
        <p:nvSpPr>
          <p:cNvPr id="5" name="Slide Number Placeholder 4">
            <a:extLst>
              <a:ext uri="{FF2B5EF4-FFF2-40B4-BE49-F238E27FC236}">
                <a16:creationId xmlns:a16="http://schemas.microsoft.com/office/drawing/2014/main" id="{BBC6ADFC-4911-DC41-F41A-A0DD61A9CFE0}"/>
              </a:ext>
            </a:extLst>
          </p:cNvPr>
          <p:cNvSpPr>
            <a:spLocks noGrp="1"/>
          </p:cNvSpPr>
          <p:nvPr>
            <p:ph type="sldNum" sz="quarter" idx="12"/>
          </p:nvPr>
        </p:nvSpPr>
        <p:spPr/>
        <p:txBody>
          <a:bodyPr/>
          <a:lstStyle/>
          <a:p>
            <a:fld id="{B82CCC60-E8CD-4174-8B1A-7DF615B22EEF}" type="slidenum">
              <a:rPr lang="en-US" smtClean="0"/>
              <a:pPr/>
              <a:t>33</a:t>
            </a:fld>
            <a:endParaRPr lang="en-US"/>
          </a:p>
        </p:txBody>
      </p:sp>
    </p:spTree>
    <p:extLst>
      <p:ext uri="{BB962C8B-B14F-4D97-AF65-F5344CB8AC3E}">
        <p14:creationId xmlns:p14="http://schemas.microsoft.com/office/powerpoint/2010/main" val="4247977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AutoShape 1">
            <a:extLst>
              <a:ext uri="{FF2B5EF4-FFF2-40B4-BE49-F238E27FC236}">
                <a16:creationId xmlns:a16="http://schemas.microsoft.com/office/drawing/2014/main" id="{8FFBA94A-DDC6-C24F-870F-2BB23BB92399}"/>
              </a:ext>
            </a:extLst>
          </p:cNvPr>
          <p:cNvSpPr>
            <a:spLocks noChangeArrowheads="1"/>
          </p:cNvSpPr>
          <p:nvPr/>
        </p:nvSpPr>
        <p:spPr bwMode="auto">
          <a:xfrm>
            <a:off x="7541419" y="4236244"/>
            <a:ext cx="411956" cy="297656"/>
          </a:xfrm>
          <a:prstGeom prst="bracketPair">
            <a:avLst>
              <a:gd name="adj" fmla="val 17949"/>
            </a:avLst>
          </a:prstGeom>
          <a:noFill/>
          <a:ln w="19080" cap="sq">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algn="ctr" eaLnBrk="1" hangingPunct="1">
              <a:spcBef>
                <a:spcPct val="0"/>
              </a:spcBef>
              <a:buClrTx/>
              <a:buFontTx/>
              <a:buNone/>
            </a:pPr>
            <a:fld id="{9AFAB397-85A8-4449-8779-ADFFDC30AC56}" type="slidenum">
              <a:rPr lang="hu-HU" altLang="en-US" sz="1350">
                <a:solidFill>
                  <a:srgbClr val="FFFFFF"/>
                </a:solidFill>
                <a:latin typeface="Arial" panose="020B0604020202020204" pitchFamily="34" charset="0"/>
              </a:rPr>
              <a:pPr algn="ctr" eaLnBrk="1" hangingPunct="1">
                <a:spcBef>
                  <a:spcPct val="0"/>
                </a:spcBef>
                <a:buClrTx/>
                <a:buFontTx/>
                <a:buNone/>
              </a:pPr>
              <a:t>34</a:t>
            </a:fld>
            <a:endParaRPr lang="hu-HU" altLang="en-US" sz="1350">
              <a:solidFill>
                <a:srgbClr val="FFFFFF"/>
              </a:solidFill>
              <a:latin typeface="Arial" panose="020B0604020202020204" pitchFamily="34" charset="0"/>
            </a:endParaRPr>
          </a:p>
        </p:txBody>
      </p:sp>
      <p:sp>
        <p:nvSpPr>
          <p:cNvPr id="51203" name="Text Box 2">
            <a:extLst>
              <a:ext uri="{FF2B5EF4-FFF2-40B4-BE49-F238E27FC236}">
                <a16:creationId xmlns:a16="http://schemas.microsoft.com/office/drawing/2014/main" id="{7E60EC39-7150-5131-04F8-0888CB3AC932}"/>
              </a:ext>
            </a:extLst>
          </p:cNvPr>
          <p:cNvSpPr txBox="1">
            <a:spLocks noChangeArrowheads="1"/>
          </p:cNvSpPr>
          <p:nvPr/>
        </p:nvSpPr>
        <p:spPr bwMode="auto">
          <a:xfrm>
            <a:off x="0" y="436365"/>
            <a:ext cx="57150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hu-HU" altLang="en-US" sz="3450" dirty="0">
                <a:solidFill>
                  <a:schemeClr val="bg1"/>
                </a:solidFill>
                <a:latin typeface="Cambria" panose="02040503050406030204" pitchFamily="18" charset="0"/>
              </a:rPr>
              <a:t>Document store</a:t>
            </a:r>
          </a:p>
        </p:txBody>
      </p:sp>
      <p:graphicFrame>
        <p:nvGraphicFramePr>
          <p:cNvPr id="27651" name="Group 3">
            <a:extLst>
              <a:ext uri="{FF2B5EF4-FFF2-40B4-BE49-F238E27FC236}">
                <a16:creationId xmlns:a16="http://schemas.microsoft.com/office/drawing/2014/main" id="{AF6F5361-8A26-FA77-D300-403336E8CE60}"/>
              </a:ext>
            </a:extLst>
          </p:cNvPr>
          <p:cNvGraphicFramePr>
            <a:graphicFrameLocks noGrp="1"/>
          </p:cNvGraphicFramePr>
          <p:nvPr/>
        </p:nvGraphicFramePr>
        <p:xfrm>
          <a:off x="1547813" y="1129904"/>
          <a:ext cx="3190875" cy="3352556"/>
        </p:xfrm>
        <a:graphic>
          <a:graphicData uri="http://schemas.openxmlformats.org/drawingml/2006/table">
            <a:tbl>
              <a:tblPr/>
              <a:tblGrid>
                <a:gridCol w="984647">
                  <a:extLst>
                    <a:ext uri="{9D8B030D-6E8A-4147-A177-3AD203B41FA5}">
                      <a16:colId xmlns:a16="http://schemas.microsoft.com/office/drawing/2014/main" val="20000"/>
                    </a:ext>
                  </a:extLst>
                </a:gridCol>
                <a:gridCol w="321469">
                  <a:extLst>
                    <a:ext uri="{9D8B030D-6E8A-4147-A177-3AD203B41FA5}">
                      <a16:colId xmlns:a16="http://schemas.microsoft.com/office/drawing/2014/main" val="20001"/>
                    </a:ext>
                  </a:extLst>
                </a:gridCol>
                <a:gridCol w="1884759">
                  <a:extLst>
                    <a:ext uri="{9D8B030D-6E8A-4147-A177-3AD203B41FA5}">
                      <a16:colId xmlns:a16="http://schemas.microsoft.com/office/drawing/2014/main" val="20002"/>
                    </a:ext>
                  </a:extLst>
                </a:gridCol>
              </a:tblGrid>
              <a:tr h="27622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1" i="0" u="none" strike="noStrike" cap="none" normalizeH="0" baseline="0">
                          <a:ln>
                            <a:noFill/>
                          </a:ln>
                          <a:solidFill>
                            <a:srgbClr val="FFFFFF"/>
                          </a:solidFill>
                          <a:effectLst/>
                          <a:latin typeface="Calibri" pitchFamily="32" charset="0"/>
                          <a:ea typeface="Microsoft YaHei" pitchFamily="32" charset="-122"/>
                        </a:rPr>
                        <a:t>RDBMS</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A9A57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1" i="0" u="none" strike="noStrike" cap="none" normalizeH="0" baseline="0">
                        <a:ln>
                          <a:noFill/>
                        </a:ln>
                        <a:solidFill>
                          <a:srgbClr val="FFFFFF"/>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A9A57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1" i="0" u="none" strike="noStrike" cap="none" normalizeH="0" baseline="0">
                          <a:ln>
                            <a:noFill/>
                          </a:ln>
                          <a:solidFill>
                            <a:srgbClr val="FFFFFF"/>
                          </a:solidFill>
                          <a:effectLst/>
                          <a:latin typeface="Calibri" pitchFamily="32" charset="0"/>
                          <a:ea typeface="Microsoft YaHei" pitchFamily="32" charset="-122"/>
                        </a:rPr>
                        <a:t>MongoDB</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A9A57C"/>
                    </a:solidFill>
                  </a:tcPr>
                </a:tc>
                <a:extLst>
                  <a:ext uri="{0D108BD9-81ED-4DB2-BD59-A6C34878D82A}">
                    <a16:rowId xmlns:a16="http://schemas.microsoft.com/office/drawing/2014/main" val="10000"/>
                  </a:ext>
                </a:extLst>
              </a:tr>
              <a:tr h="27622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Database</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0" i="0" u="none" strike="noStrike" cap="none" normalizeH="0" baseline="0">
                        <a:ln>
                          <a:noFill/>
                        </a:ln>
                        <a:solidFill>
                          <a:srgbClr val="2F2B20"/>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dirty="0">
                          <a:ln>
                            <a:noFill/>
                          </a:ln>
                          <a:solidFill>
                            <a:srgbClr val="2F2B20"/>
                          </a:solidFill>
                          <a:effectLst/>
                          <a:latin typeface="Calibri" pitchFamily="32" charset="0"/>
                          <a:ea typeface="Microsoft YaHei" pitchFamily="32" charset="-122"/>
                        </a:rPr>
                        <a:t>Database</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extLst>
                  <a:ext uri="{0D108BD9-81ED-4DB2-BD59-A6C34878D82A}">
                    <a16:rowId xmlns:a16="http://schemas.microsoft.com/office/drawing/2014/main" val="10001"/>
                  </a:ext>
                </a:extLst>
              </a:tr>
              <a:tr h="48577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Table, View</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0" i="0" u="none" strike="noStrike" cap="none" normalizeH="0" baseline="0">
                        <a:ln>
                          <a:noFill/>
                        </a:ln>
                        <a:solidFill>
                          <a:srgbClr val="2F2B20"/>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dirty="0">
                          <a:ln>
                            <a:noFill/>
                          </a:ln>
                          <a:solidFill>
                            <a:srgbClr val="2F2B20"/>
                          </a:solidFill>
                          <a:effectLst/>
                          <a:latin typeface="Calibri" pitchFamily="32" charset="0"/>
                          <a:ea typeface="Microsoft YaHei" pitchFamily="32" charset="-122"/>
                        </a:rPr>
                        <a:t>Collection</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extLst>
                  <a:ext uri="{0D108BD9-81ED-4DB2-BD59-A6C34878D82A}">
                    <a16:rowId xmlns:a16="http://schemas.microsoft.com/office/drawing/2014/main" val="10002"/>
                  </a:ext>
                </a:extLst>
              </a:tr>
              <a:tr h="48577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Row</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0" i="0" u="none" strike="noStrike" cap="none" normalizeH="0" baseline="0">
                        <a:ln>
                          <a:noFill/>
                        </a:ln>
                        <a:solidFill>
                          <a:srgbClr val="2F2B20"/>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dirty="0">
                          <a:ln>
                            <a:noFill/>
                          </a:ln>
                          <a:solidFill>
                            <a:srgbClr val="2F2B20"/>
                          </a:solidFill>
                          <a:effectLst/>
                          <a:latin typeface="Calibri" pitchFamily="32" charset="0"/>
                          <a:ea typeface="Microsoft YaHei" pitchFamily="32" charset="-122"/>
                        </a:rPr>
                        <a:t>Document (JSON, BSON)</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extLst>
                  <a:ext uri="{0D108BD9-81ED-4DB2-BD59-A6C34878D82A}">
                    <a16:rowId xmlns:a16="http://schemas.microsoft.com/office/drawing/2014/main" val="10003"/>
                  </a:ext>
                </a:extLst>
              </a:tr>
              <a:tr h="27622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Column</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0" i="0" u="none" strike="noStrike" cap="none" normalizeH="0" baseline="0">
                        <a:ln>
                          <a:noFill/>
                        </a:ln>
                        <a:solidFill>
                          <a:srgbClr val="2F2B20"/>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dirty="0">
                          <a:ln>
                            <a:noFill/>
                          </a:ln>
                          <a:solidFill>
                            <a:srgbClr val="2F2B20"/>
                          </a:solidFill>
                          <a:effectLst/>
                          <a:latin typeface="Calibri" pitchFamily="32" charset="0"/>
                          <a:ea typeface="Microsoft YaHei" pitchFamily="32" charset="-122"/>
                        </a:rPr>
                        <a:t>Field</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extLst>
                  <a:ext uri="{0D108BD9-81ED-4DB2-BD59-A6C34878D82A}">
                    <a16:rowId xmlns:a16="http://schemas.microsoft.com/office/drawing/2014/main" val="10004"/>
                  </a:ext>
                </a:extLst>
              </a:tr>
              <a:tr h="27622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Index</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0" i="0" u="none" strike="noStrike" cap="none" normalizeH="0" baseline="0">
                        <a:ln>
                          <a:noFill/>
                        </a:ln>
                        <a:solidFill>
                          <a:srgbClr val="2F2B20"/>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dirty="0">
                          <a:ln>
                            <a:noFill/>
                          </a:ln>
                          <a:solidFill>
                            <a:srgbClr val="2F2B20"/>
                          </a:solidFill>
                          <a:effectLst/>
                          <a:latin typeface="Calibri" pitchFamily="32" charset="0"/>
                          <a:ea typeface="Microsoft YaHei" pitchFamily="32" charset="-122"/>
                        </a:rPr>
                        <a:t>Index</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extLst>
                  <a:ext uri="{0D108BD9-81ED-4DB2-BD59-A6C34878D82A}">
                    <a16:rowId xmlns:a16="http://schemas.microsoft.com/office/drawing/2014/main" val="10005"/>
                  </a:ext>
                </a:extLst>
              </a:tr>
              <a:tr h="48577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Join</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0" i="0" u="none" strike="noStrike" cap="none" normalizeH="0" baseline="0">
                        <a:ln>
                          <a:noFill/>
                        </a:ln>
                        <a:solidFill>
                          <a:srgbClr val="2F2B20"/>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Embedded Document</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extLst>
                  <a:ext uri="{0D108BD9-81ED-4DB2-BD59-A6C34878D82A}">
                    <a16:rowId xmlns:a16="http://schemas.microsoft.com/office/drawing/2014/main" val="10006"/>
                  </a:ext>
                </a:extLst>
              </a:tr>
              <a:tr h="48577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Foreign Key</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0" i="0" u="none" strike="noStrike" cap="none" normalizeH="0" baseline="0">
                        <a:ln>
                          <a:noFill/>
                        </a:ln>
                        <a:solidFill>
                          <a:srgbClr val="2F2B20"/>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Reference</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extLst>
                  <a:ext uri="{0D108BD9-81ED-4DB2-BD59-A6C34878D82A}">
                    <a16:rowId xmlns:a16="http://schemas.microsoft.com/office/drawing/2014/main" val="10007"/>
                  </a:ext>
                </a:extLst>
              </a:tr>
              <a:tr h="27622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Partition</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0" i="0" u="none" strike="noStrike" cap="none" normalizeH="0" baseline="0">
                        <a:ln>
                          <a:noFill/>
                        </a:ln>
                        <a:solidFill>
                          <a:srgbClr val="2F2B20"/>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dirty="0">
                          <a:ln>
                            <a:noFill/>
                          </a:ln>
                          <a:solidFill>
                            <a:srgbClr val="2F2B20"/>
                          </a:solidFill>
                          <a:effectLst/>
                          <a:latin typeface="Calibri" pitchFamily="32" charset="0"/>
                          <a:ea typeface="Microsoft YaHei" pitchFamily="32" charset="-122"/>
                        </a:rPr>
                        <a:t>Shard</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extLst>
                  <a:ext uri="{0D108BD9-81ED-4DB2-BD59-A6C34878D82A}">
                    <a16:rowId xmlns:a16="http://schemas.microsoft.com/office/drawing/2014/main" val="10008"/>
                  </a:ext>
                </a:extLst>
              </a:tr>
            </a:tbl>
          </a:graphicData>
        </a:graphic>
      </p:graphicFrame>
      <p:sp>
        <p:nvSpPr>
          <p:cNvPr id="51246" name="AutoShape 97">
            <a:extLst>
              <a:ext uri="{FF2B5EF4-FFF2-40B4-BE49-F238E27FC236}">
                <a16:creationId xmlns:a16="http://schemas.microsoft.com/office/drawing/2014/main" id="{7A923D93-7391-0AB2-25E2-D8C598246676}"/>
              </a:ext>
            </a:extLst>
          </p:cNvPr>
          <p:cNvSpPr>
            <a:spLocks noChangeArrowheads="1"/>
          </p:cNvSpPr>
          <p:nvPr/>
        </p:nvSpPr>
        <p:spPr bwMode="auto">
          <a:xfrm>
            <a:off x="2584848" y="1507332"/>
            <a:ext cx="215503" cy="108347"/>
          </a:xfrm>
          <a:prstGeom prst="rightArrow">
            <a:avLst>
              <a:gd name="adj1" fmla="val 50000"/>
              <a:gd name="adj2" fmla="val 50001"/>
            </a:avLst>
          </a:prstGeom>
          <a:solidFill>
            <a:srgbClr val="A9A57C"/>
          </a:solidFill>
          <a:ln w="25560" cap="sq">
            <a:solidFill>
              <a:srgbClr val="7B7859"/>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51247" name="AutoShape 98">
            <a:extLst>
              <a:ext uri="{FF2B5EF4-FFF2-40B4-BE49-F238E27FC236}">
                <a16:creationId xmlns:a16="http://schemas.microsoft.com/office/drawing/2014/main" id="{2FDF4177-E193-52A5-55DD-333A86AD9735}"/>
              </a:ext>
            </a:extLst>
          </p:cNvPr>
          <p:cNvSpPr>
            <a:spLocks noChangeArrowheads="1"/>
          </p:cNvSpPr>
          <p:nvPr/>
        </p:nvSpPr>
        <p:spPr bwMode="auto">
          <a:xfrm>
            <a:off x="2584848" y="1795463"/>
            <a:ext cx="215503" cy="108347"/>
          </a:xfrm>
          <a:prstGeom prst="rightArrow">
            <a:avLst>
              <a:gd name="adj1" fmla="val 50000"/>
              <a:gd name="adj2" fmla="val 50001"/>
            </a:avLst>
          </a:prstGeom>
          <a:solidFill>
            <a:srgbClr val="A9A57C"/>
          </a:solidFill>
          <a:ln w="25560" cap="sq">
            <a:solidFill>
              <a:srgbClr val="7B7859"/>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51248" name="AutoShape 99">
            <a:extLst>
              <a:ext uri="{FF2B5EF4-FFF2-40B4-BE49-F238E27FC236}">
                <a16:creationId xmlns:a16="http://schemas.microsoft.com/office/drawing/2014/main" id="{5FB5B31E-CB53-95B2-6D0F-1ABCB98ED56A}"/>
              </a:ext>
            </a:extLst>
          </p:cNvPr>
          <p:cNvSpPr>
            <a:spLocks noChangeArrowheads="1"/>
          </p:cNvSpPr>
          <p:nvPr/>
        </p:nvSpPr>
        <p:spPr bwMode="auto">
          <a:xfrm>
            <a:off x="2584848" y="2047876"/>
            <a:ext cx="215503" cy="107156"/>
          </a:xfrm>
          <a:prstGeom prst="rightArrow">
            <a:avLst>
              <a:gd name="adj1" fmla="val 50000"/>
              <a:gd name="adj2" fmla="val 49998"/>
            </a:avLst>
          </a:prstGeom>
          <a:solidFill>
            <a:srgbClr val="A9A57C"/>
          </a:solidFill>
          <a:ln w="25560" cap="sq">
            <a:solidFill>
              <a:srgbClr val="7B7859"/>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51249" name="AutoShape 100">
            <a:extLst>
              <a:ext uri="{FF2B5EF4-FFF2-40B4-BE49-F238E27FC236}">
                <a16:creationId xmlns:a16="http://schemas.microsoft.com/office/drawing/2014/main" id="{52A90636-4B4A-F4C1-2406-594C17A29663}"/>
              </a:ext>
            </a:extLst>
          </p:cNvPr>
          <p:cNvSpPr>
            <a:spLocks noChangeArrowheads="1"/>
          </p:cNvSpPr>
          <p:nvPr/>
        </p:nvSpPr>
        <p:spPr bwMode="auto">
          <a:xfrm>
            <a:off x="2584848" y="2316957"/>
            <a:ext cx="215503" cy="108347"/>
          </a:xfrm>
          <a:prstGeom prst="rightArrow">
            <a:avLst>
              <a:gd name="adj1" fmla="val 50000"/>
              <a:gd name="adj2" fmla="val 50001"/>
            </a:avLst>
          </a:prstGeom>
          <a:solidFill>
            <a:srgbClr val="A9A57C"/>
          </a:solidFill>
          <a:ln w="25560" cap="sq">
            <a:solidFill>
              <a:srgbClr val="7B7859"/>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51250" name="AutoShape 101">
            <a:extLst>
              <a:ext uri="{FF2B5EF4-FFF2-40B4-BE49-F238E27FC236}">
                <a16:creationId xmlns:a16="http://schemas.microsoft.com/office/drawing/2014/main" id="{61742454-3D47-4194-75BA-997F192CBBBF}"/>
              </a:ext>
            </a:extLst>
          </p:cNvPr>
          <p:cNvSpPr>
            <a:spLocks noChangeArrowheads="1"/>
          </p:cNvSpPr>
          <p:nvPr/>
        </p:nvSpPr>
        <p:spPr bwMode="auto">
          <a:xfrm>
            <a:off x="2584848" y="2587228"/>
            <a:ext cx="215503" cy="108347"/>
          </a:xfrm>
          <a:prstGeom prst="rightArrow">
            <a:avLst>
              <a:gd name="adj1" fmla="val 50000"/>
              <a:gd name="adj2" fmla="val 50002"/>
            </a:avLst>
          </a:prstGeom>
          <a:solidFill>
            <a:srgbClr val="A9A57C"/>
          </a:solidFill>
          <a:ln w="25560" cap="sq">
            <a:solidFill>
              <a:srgbClr val="7B7859"/>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51251" name="AutoShape 102">
            <a:extLst>
              <a:ext uri="{FF2B5EF4-FFF2-40B4-BE49-F238E27FC236}">
                <a16:creationId xmlns:a16="http://schemas.microsoft.com/office/drawing/2014/main" id="{31733678-2CB3-E8D4-51CA-205104545BE3}"/>
              </a:ext>
            </a:extLst>
          </p:cNvPr>
          <p:cNvSpPr>
            <a:spLocks noChangeArrowheads="1"/>
          </p:cNvSpPr>
          <p:nvPr/>
        </p:nvSpPr>
        <p:spPr bwMode="auto">
          <a:xfrm>
            <a:off x="2582466" y="2911078"/>
            <a:ext cx="216694" cy="108347"/>
          </a:xfrm>
          <a:prstGeom prst="rightArrow">
            <a:avLst>
              <a:gd name="adj1" fmla="val 50000"/>
              <a:gd name="adj2" fmla="val 50000"/>
            </a:avLst>
          </a:prstGeom>
          <a:solidFill>
            <a:srgbClr val="A9A57C"/>
          </a:solidFill>
          <a:ln w="25560" cap="sq">
            <a:solidFill>
              <a:srgbClr val="7B7859"/>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51252" name="AutoShape 103">
            <a:extLst>
              <a:ext uri="{FF2B5EF4-FFF2-40B4-BE49-F238E27FC236}">
                <a16:creationId xmlns:a16="http://schemas.microsoft.com/office/drawing/2014/main" id="{D77D3771-02C4-DA65-B162-62962343FC46}"/>
              </a:ext>
            </a:extLst>
          </p:cNvPr>
          <p:cNvSpPr>
            <a:spLocks noChangeArrowheads="1"/>
          </p:cNvSpPr>
          <p:nvPr/>
        </p:nvSpPr>
        <p:spPr bwMode="auto">
          <a:xfrm>
            <a:off x="2574131" y="3165872"/>
            <a:ext cx="215504" cy="108347"/>
          </a:xfrm>
          <a:prstGeom prst="rightArrow">
            <a:avLst>
              <a:gd name="adj1" fmla="val 50000"/>
              <a:gd name="adj2" fmla="val 50002"/>
            </a:avLst>
          </a:prstGeom>
          <a:solidFill>
            <a:srgbClr val="A9A57C"/>
          </a:solidFill>
          <a:ln w="25560" cap="sq">
            <a:solidFill>
              <a:srgbClr val="7B7859"/>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51253" name="AutoShape 104">
            <a:extLst>
              <a:ext uri="{FF2B5EF4-FFF2-40B4-BE49-F238E27FC236}">
                <a16:creationId xmlns:a16="http://schemas.microsoft.com/office/drawing/2014/main" id="{BE869AB7-DDB9-0907-11B3-1361EA5C9768}"/>
              </a:ext>
            </a:extLst>
          </p:cNvPr>
          <p:cNvSpPr>
            <a:spLocks noChangeArrowheads="1"/>
          </p:cNvSpPr>
          <p:nvPr/>
        </p:nvSpPr>
        <p:spPr bwMode="auto">
          <a:xfrm>
            <a:off x="2574131" y="3436144"/>
            <a:ext cx="215504" cy="107156"/>
          </a:xfrm>
          <a:prstGeom prst="rightArrow">
            <a:avLst>
              <a:gd name="adj1" fmla="val 50000"/>
              <a:gd name="adj2" fmla="val 49999"/>
            </a:avLst>
          </a:prstGeom>
          <a:solidFill>
            <a:srgbClr val="A9A57C"/>
          </a:solidFill>
          <a:ln w="25560" cap="sq">
            <a:solidFill>
              <a:srgbClr val="7B7859"/>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AutoShape 1">
            <a:extLst>
              <a:ext uri="{FF2B5EF4-FFF2-40B4-BE49-F238E27FC236}">
                <a16:creationId xmlns:a16="http://schemas.microsoft.com/office/drawing/2014/main" id="{47DA4B56-4980-9068-04F4-1849688FE4FA}"/>
              </a:ext>
            </a:extLst>
          </p:cNvPr>
          <p:cNvSpPr>
            <a:spLocks noChangeArrowheads="1"/>
          </p:cNvSpPr>
          <p:nvPr/>
        </p:nvSpPr>
        <p:spPr bwMode="auto">
          <a:xfrm>
            <a:off x="7541419" y="4236244"/>
            <a:ext cx="411956" cy="297656"/>
          </a:xfrm>
          <a:prstGeom prst="bracketPair">
            <a:avLst>
              <a:gd name="adj" fmla="val 17949"/>
            </a:avLst>
          </a:prstGeom>
          <a:noFill/>
          <a:ln w="19080" cap="sq">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algn="ctr" eaLnBrk="1" hangingPunct="1">
              <a:spcBef>
                <a:spcPct val="0"/>
              </a:spcBef>
              <a:buClrTx/>
              <a:buFontTx/>
              <a:buNone/>
            </a:pPr>
            <a:fld id="{A6E623DA-9CD9-4ED0-8B9A-9EBAD91E8B58}" type="slidenum">
              <a:rPr lang="hu-HU" altLang="en-US" sz="1350">
                <a:solidFill>
                  <a:srgbClr val="FFFFFF"/>
                </a:solidFill>
                <a:latin typeface="Arial" panose="020B0604020202020204" pitchFamily="34" charset="0"/>
              </a:rPr>
              <a:pPr algn="ctr" eaLnBrk="1" hangingPunct="1">
                <a:spcBef>
                  <a:spcPct val="0"/>
                </a:spcBef>
                <a:buClrTx/>
                <a:buFontTx/>
                <a:buNone/>
              </a:pPr>
              <a:t>35</a:t>
            </a:fld>
            <a:endParaRPr lang="hu-HU" altLang="en-US" sz="1350">
              <a:solidFill>
                <a:srgbClr val="FFFFFF"/>
              </a:solidFill>
              <a:latin typeface="Arial" panose="020B0604020202020204" pitchFamily="34" charset="0"/>
            </a:endParaRPr>
          </a:p>
        </p:txBody>
      </p:sp>
      <p:sp>
        <p:nvSpPr>
          <p:cNvPr id="53251" name="Text Box 2">
            <a:extLst>
              <a:ext uri="{FF2B5EF4-FFF2-40B4-BE49-F238E27FC236}">
                <a16:creationId xmlns:a16="http://schemas.microsoft.com/office/drawing/2014/main" id="{F97FD32C-43DA-F23F-CE6B-96AD66E35880}"/>
              </a:ext>
            </a:extLst>
          </p:cNvPr>
          <p:cNvSpPr txBox="1">
            <a:spLocks noChangeArrowheads="1"/>
          </p:cNvSpPr>
          <p:nvPr/>
        </p:nvSpPr>
        <p:spPr bwMode="auto">
          <a:xfrm>
            <a:off x="172357" y="436365"/>
            <a:ext cx="57150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hu-HU" altLang="en-US" sz="3450" dirty="0">
                <a:solidFill>
                  <a:schemeClr val="bg1"/>
                </a:solidFill>
                <a:latin typeface="Cambria" panose="02040503050406030204" pitchFamily="18" charset="0"/>
              </a:rPr>
              <a:t>Document store</a:t>
            </a:r>
          </a:p>
        </p:txBody>
      </p:sp>
      <p:graphicFrame>
        <p:nvGraphicFramePr>
          <p:cNvPr id="28675" name="Group 3">
            <a:extLst>
              <a:ext uri="{FF2B5EF4-FFF2-40B4-BE49-F238E27FC236}">
                <a16:creationId xmlns:a16="http://schemas.microsoft.com/office/drawing/2014/main" id="{4E5A93FD-9E67-13F9-BE06-CEFA46E34E51}"/>
              </a:ext>
            </a:extLst>
          </p:cNvPr>
          <p:cNvGraphicFramePr>
            <a:graphicFrameLocks noGrp="1"/>
          </p:cNvGraphicFramePr>
          <p:nvPr/>
        </p:nvGraphicFramePr>
        <p:xfrm>
          <a:off x="1547813" y="1129904"/>
          <a:ext cx="3190875" cy="3352556"/>
        </p:xfrm>
        <a:graphic>
          <a:graphicData uri="http://schemas.openxmlformats.org/drawingml/2006/table">
            <a:tbl>
              <a:tblPr/>
              <a:tblGrid>
                <a:gridCol w="984647">
                  <a:extLst>
                    <a:ext uri="{9D8B030D-6E8A-4147-A177-3AD203B41FA5}">
                      <a16:colId xmlns:a16="http://schemas.microsoft.com/office/drawing/2014/main" val="20000"/>
                    </a:ext>
                  </a:extLst>
                </a:gridCol>
                <a:gridCol w="321469">
                  <a:extLst>
                    <a:ext uri="{9D8B030D-6E8A-4147-A177-3AD203B41FA5}">
                      <a16:colId xmlns:a16="http://schemas.microsoft.com/office/drawing/2014/main" val="20001"/>
                    </a:ext>
                  </a:extLst>
                </a:gridCol>
                <a:gridCol w="1884759">
                  <a:extLst>
                    <a:ext uri="{9D8B030D-6E8A-4147-A177-3AD203B41FA5}">
                      <a16:colId xmlns:a16="http://schemas.microsoft.com/office/drawing/2014/main" val="20002"/>
                    </a:ext>
                  </a:extLst>
                </a:gridCol>
              </a:tblGrid>
              <a:tr h="27622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1" i="0" u="none" strike="noStrike" cap="none" normalizeH="0" baseline="0">
                          <a:ln>
                            <a:noFill/>
                          </a:ln>
                          <a:solidFill>
                            <a:srgbClr val="FFFFFF"/>
                          </a:solidFill>
                          <a:effectLst/>
                          <a:latin typeface="Calibri" pitchFamily="32" charset="0"/>
                          <a:ea typeface="Microsoft YaHei" pitchFamily="32" charset="-122"/>
                        </a:rPr>
                        <a:t>RDBMS</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A9A57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1" i="0" u="none" strike="noStrike" cap="none" normalizeH="0" baseline="0">
                        <a:ln>
                          <a:noFill/>
                        </a:ln>
                        <a:solidFill>
                          <a:srgbClr val="FFFFFF"/>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A9A57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1" i="0" u="none" strike="noStrike" cap="none" normalizeH="0" baseline="0">
                          <a:ln>
                            <a:noFill/>
                          </a:ln>
                          <a:solidFill>
                            <a:srgbClr val="FFFFFF"/>
                          </a:solidFill>
                          <a:effectLst/>
                          <a:latin typeface="Calibri" pitchFamily="32" charset="0"/>
                          <a:ea typeface="Microsoft YaHei" pitchFamily="32" charset="-122"/>
                        </a:rPr>
                        <a:t>MongoDB</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A9A57C"/>
                    </a:solidFill>
                  </a:tcPr>
                </a:tc>
                <a:extLst>
                  <a:ext uri="{0D108BD9-81ED-4DB2-BD59-A6C34878D82A}">
                    <a16:rowId xmlns:a16="http://schemas.microsoft.com/office/drawing/2014/main" val="10000"/>
                  </a:ext>
                </a:extLst>
              </a:tr>
              <a:tr h="27622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Database</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0" i="0" u="none" strike="noStrike" cap="none" normalizeH="0" baseline="0">
                        <a:ln>
                          <a:noFill/>
                        </a:ln>
                        <a:solidFill>
                          <a:srgbClr val="2F2B20"/>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Database</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extLst>
                  <a:ext uri="{0D108BD9-81ED-4DB2-BD59-A6C34878D82A}">
                    <a16:rowId xmlns:a16="http://schemas.microsoft.com/office/drawing/2014/main" val="10001"/>
                  </a:ext>
                </a:extLst>
              </a:tr>
              <a:tr h="48577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Table, View</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0" i="0" u="none" strike="noStrike" cap="none" normalizeH="0" baseline="0">
                        <a:ln>
                          <a:noFill/>
                        </a:ln>
                        <a:solidFill>
                          <a:srgbClr val="2F2B20"/>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Collection</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extLst>
                  <a:ext uri="{0D108BD9-81ED-4DB2-BD59-A6C34878D82A}">
                    <a16:rowId xmlns:a16="http://schemas.microsoft.com/office/drawing/2014/main" val="10002"/>
                  </a:ext>
                </a:extLst>
              </a:tr>
              <a:tr h="48577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Row</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0" i="0" u="none" strike="noStrike" cap="none" normalizeH="0" baseline="0">
                        <a:ln>
                          <a:noFill/>
                        </a:ln>
                        <a:solidFill>
                          <a:srgbClr val="2F2B20"/>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Document (JSON, BSON)</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extLst>
                  <a:ext uri="{0D108BD9-81ED-4DB2-BD59-A6C34878D82A}">
                    <a16:rowId xmlns:a16="http://schemas.microsoft.com/office/drawing/2014/main" val="10003"/>
                  </a:ext>
                </a:extLst>
              </a:tr>
              <a:tr h="27622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Column</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0" i="0" u="none" strike="noStrike" cap="none" normalizeH="0" baseline="0">
                        <a:ln>
                          <a:noFill/>
                        </a:ln>
                        <a:solidFill>
                          <a:srgbClr val="2F2B20"/>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Field</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extLst>
                  <a:ext uri="{0D108BD9-81ED-4DB2-BD59-A6C34878D82A}">
                    <a16:rowId xmlns:a16="http://schemas.microsoft.com/office/drawing/2014/main" val="10004"/>
                  </a:ext>
                </a:extLst>
              </a:tr>
              <a:tr h="27622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Index</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0" i="0" u="none" strike="noStrike" cap="none" normalizeH="0" baseline="0">
                        <a:ln>
                          <a:noFill/>
                        </a:ln>
                        <a:solidFill>
                          <a:srgbClr val="2F2B20"/>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Index</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extLst>
                  <a:ext uri="{0D108BD9-81ED-4DB2-BD59-A6C34878D82A}">
                    <a16:rowId xmlns:a16="http://schemas.microsoft.com/office/drawing/2014/main" val="10005"/>
                  </a:ext>
                </a:extLst>
              </a:tr>
              <a:tr h="48577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Join</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0" i="0" u="none" strike="noStrike" cap="none" normalizeH="0" baseline="0">
                        <a:ln>
                          <a:noFill/>
                        </a:ln>
                        <a:solidFill>
                          <a:srgbClr val="2F2B20"/>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Embedded Document</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extLst>
                  <a:ext uri="{0D108BD9-81ED-4DB2-BD59-A6C34878D82A}">
                    <a16:rowId xmlns:a16="http://schemas.microsoft.com/office/drawing/2014/main" val="10006"/>
                  </a:ext>
                </a:extLst>
              </a:tr>
              <a:tr h="48577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Foreign Key</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0" i="0" u="none" strike="noStrike" cap="none" normalizeH="0" baseline="0">
                        <a:ln>
                          <a:noFill/>
                        </a:ln>
                        <a:solidFill>
                          <a:srgbClr val="2F2B20"/>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Reference</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extLst>
                  <a:ext uri="{0D108BD9-81ED-4DB2-BD59-A6C34878D82A}">
                    <a16:rowId xmlns:a16="http://schemas.microsoft.com/office/drawing/2014/main" val="10007"/>
                  </a:ext>
                </a:extLst>
              </a:tr>
              <a:tr h="27622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Partition</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0" i="0" u="none" strike="noStrike" cap="none" normalizeH="0" baseline="0">
                        <a:ln>
                          <a:noFill/>
                        </a:ln>
                        <a:solidFill>
                          <a:srgbClr val="2F2B20"/>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Shard</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extLst>
                  <a:ext uri="{0D108BD9-81ED-4DB2-BD59-A6C34878D82A}">
                    <a16:rowId xmlns:a16="http://schemas.microsoft.com/office/drawing/2014/main" val="10008"/>
                  </a:ext>
                </a:extLst>
              </a:tr>
            </a:tbl>
          </a:graphicData>
        </a:graphic>
      </p:graphicFrame>
      <p:sp>
        <p:nvSpPr>
          <p:cNvPr id="53294" name="AutoShape 97">
            <a:extLst>
              <a:ext uri="{FF2B5EF4-FFF2-40B4-BE49-F238E27FC236}">
                <a16:creationId xmlns:a16="http://schemas.microsoft.com/office/drawing/2014/main" id="{8C80ECC7-32DA-C1E4-0C36-0034E6A0ADCB}"/>
              </a:ext>
            </a:extLst>
          </p:cNvPr>
          <p:cNvSpPr>
            <a:spLocks noChangeArrowheads="1"/>
          </p:cNvSpPr>
          <p:nvPr/>
        </p:nvSpPr>
        <p:spPr bwMode="auto">
          <a:xfrm>
            <a:off x="2584848" y="1507332"/>
            <a:ext cx="215503" cy="108347"/>
          </a:xfrm>
          <a:prstGeom prst="rightArrow">
            <a:avLst>
              <a:gd name="adj1" fmla="val 50000"/>
              <a:gd name="adj2" fmla="val 50001"/>
            </a:avLst>
          </a:prstGeom>
          <a:solidFill>
            <a:srgbClr val="A9A57C"/>
          </a:solidFill>
          <a:ln w="25560" cap="sq">
            <a:solidFill>
              <a:srgbClr val="7B7859"/>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53295" name="AutoShape 98">
            <a:extLst>
              <a:ext uri="{FF2B5EF4-FFF2-40B4-BE49-F238E27FC236}">
                <a16:creationId xmlns:a16="http://schemas.microsoft.com/office/drawing/2014/main" id="{BF9E5B34-DE69-C582-366D-F35BB69DB1A0}"/>
              </a:ext>
            </a:extLst>
          </p:cNvPr>
          <p:cNvSpPr>
            <a:spLocks noChangeArrowheads="1"/>
          </p:cNvSpPr>
          <p:nvPr/>
        </p:nvSpPr>
        <p:spPr bwMode="auto">
          <a:xfrm>
            <a:off x="2584848" y="1795463"/>
            <a:ext cx="215503" cy="108347"/>
          </a:xfrm>
          <a:prstGeom prst="rightArrow">
            <a:avLst>
              <a:gd name="adj1" fmla="val 50000"/>
              <a:gd name="adj2" fmla="val 50001"/>
            </a:avLst>
          </a:prstGeom>
          <a:solidFill>
            <a:srgbClr val="A9A57C"/>
          </a:solidFill>
          <a:ln w="25560" cap="sq">
            <a:solidFill>
              <a:srgbClr val="7B7859"/>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53296" name="AutoShape 99">
            <a:extLst>
              <a:ext uri="{FF2B5EF4-FFF2-40B4-BE49-F238E27FC236}">
                <a16:creationId xmlns:a16="http://schemas.microsoft.com/office/drawing/2014/main" id="{B0022F3C-74F5-4889-8A1A-006FFC67E6AC}"/>
              </a:ext>
            </a:extLst>
          </p:cNvPr>
          <p:cNvSpPr>
            <a:spLocks noChangeArrowheads="1"/>
          </p:cNvSpPr>
          <p:nvPr/>
        </p:nvSpPr>
        <p:spPr bwMode="auto">
          <a:xfrm>
            <a:off x="2584848" y="2047876"/>
            <a:ext cx="215503" cy="107156"/>
          </a:xfrm>
          <a:prstGeom prst="rightArrow">
            <a:avLst>
              <a:gd name="adj1" fmla="val 50000"/>
              <a:gd name="adj2" fmla="val 49998"/>
            </a:avLst>
          </a:prstGeom>
          <a:solidFill>
            <a:srgbClr val="A9A57C"/>
          </a:solidFill>
          <a:ln w="25560" cap="sq">
            <a:solidFill>
              <a:srgbClr val="7B7859"/>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53297" name="AutoShape 100">
            <a:extLst>
              <a:ext uri="{FF2B5EF4-FFF2-40B4-BE49-F238E27FC236}">
                <a16:creationId xmlns:a16="http://schemas.microsoft.com/office/drawing/2014/main" id="{E5C25259-4312-F524-56B9-48F7FCA7D43F}"/>
              </a:ext>
            </a:extLst>
          </p:cNvPr>
          <p:cNvSpPr>
            <a:spLocks noChangeArrowheads="1"/>
          </p:cNvSpPr>
          <p:nvPr/>
        </p:nvSpPr>
        <p:spPr bwMode="auto">
          <a:xfrm>
            <a:off x="2584848" y="2316957"/>
            <a:ext cx="215503" cy="108347"/>
          </a:xfrm>
          <a:prstGeom prst="rightArrow">
            <a:avLst>
              <a:gd name="adj1" fmla="val 50000"/>
              <a:gd name="adj2" fmla="val 50001"/>
            </a:avLst>
          </a:prstGeom>
          <a:solidFill>
            <a:srgbClr val="A9A57C"/>
          </a:solidFill>
          <a:ln w="25560" cap="sq">
            <a:solidFill>
              <a:srgbClr val="7B7859"/>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53298" name="AutoShape 101">
            <a:extLst>
              <a:ext uri="{FF2B5EF4-FFF2-40B4-BE49-F238E27FC236}">
                <a16:creationId xmlns:a16="http://schemas.microsoft.com/office/drawing/2014/main" id="{18382FBB-965F-A49C-F4EE-43B6D9E0B05E}"/>
              </a:ext>
            </a:extLst>
          </p:cNvPr>
          <p:cNvSpPr>
            <a:spLocks noChangeArrowheads="1"/>
          </p:cNvSpPr>
          <p:nvPr/>
        </p:nvSpPr>
        <p:spPr bwMode="auto">
          <a:xfrm>
            <a:off x="2584848" y="2587228"/>
            <a:ext cx="215503" cy="108347"/>
          </a:xfrm>
          <a:prstGeom prst="rightArrow">
            <a:avLst>
              <a:gd name="adj1" fmla="val 50000"/>
              <a:gd name="adj2" fmla="val 50002"/>
            </a:avLst>
          </a:prstGeom>
          <a:solidFill>
            <a:srgbClr val="A9A57C"/>
          </a:solidFill>
          <a:ln w="25560" cap="sq">
            <a:solidFill>
              <a:srgbClr val="7B7859"/>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53299" name="AutoShape 102">
            <a:extLst>
              <a:ext uri="{FF2B5EF4-FFF2-40B4-BE49-F238E27FC236}">
                <a16:creationId xmlns:a16="http://schemas.microsoft.com/office/drawing/2014/main" id="{AAD09247-3C08-ACF4-B4EB-5299502D7C6C}"/>
              </a:ext>
            </a:extLst>
          </p:cNvPr>
          <p:cNvSpPr>
            <a:spLocks noChangeArrowheads="1"/>
          </p:cNvSpPr>
          <p:nvPr/>
        </p:nvSpPr>
        <p:spPr bwMode="auto">
          <a:xfrm>
            <a:off x="2582466" y="2911078"/>
            <a:ext cx="216694" cy="108347"/>
          </a:xfrm>
          <a:prstGeom prst="rightArrow">
            <a:avLst>
              <a:gd name="adj1" fmla="val 50000"/>
              <a:gd name="adj2" fmla="val 50000"/>
            </a:avLst>
          </a:prstGeom>
          <a:solidFill>
            <a:srgbClr val="A9A57C"/>
          </a:solidFill>
          <a:ln w="25560" cap="sq">
            <a:solidFill>
              <a:srgbClr val="7B7859"/>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53300" name="AutoShape 103">
            <a:extLst>
              <a:ext uri="{FF2B5EF4-FFF2-40B4-BE49-F238E27FC236}">
                <a16:creationId xmlns:a16="http://schemas.microsoft.com/office/drawing/2014/main" id="{88E9FA76-B469-95EF-0006-9226BF6CF170}"/>
              </a:ext>
            </a:extLst>
          </p:cNvPr>
          <p:cNvSpPr>
            <a:spLocks noChangeArrowheads="1"/>
          </p:cNvSpPr>
          <p:nvPr/>
        </p:nvSpPr>
        <p:spPr bwMode="auto">
          <a:xfrm>
            <a:off x="2574131" y="3165872"/>
            <a:ext cx="215504" cy="108347"/>
          </a:xfrm>
          <a:prstGeom prst="rightArrow">
            <a:avLst>
              <a:gd name="adj1" fmla="val 50000"/>
              <a:gd name="adj2" fmla="val 50002"/>
            </a:avLst>
          </a:prstGeom>
          <a:solidFill>
            <a:srgbClr val="A9A57C"/>
          </a:solidFill>
          <a:ln w="25560" cap="sq">
            <a:solidFill>
              <a:srgbClr val="7B7859"/>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53301" name="AutoShape 104">
            <a:extLst>
              <a:ext uri="{FF2B5EF4-FFF2-40B4-BE49-F238E27FC236}">
                <a16:creationId xmlns:a16="http://schemas.microsoft.com/office/drawing/2014/main" id="{77D2FBC2-4121-9104-D72B-7935F8CF962C}"/>
              </a:ext>
            </a:extLst>
          </p:cNvPr>
          <p:cNvSpPr>
            <a:spLocks noChangeArrowheads="1"/>
          </p:cNvSpPr>
          <p:nvPr/>
        </p:nvSpPr>
        <p:spPr bwMode="auto">
          <a:xfrm>
            <a:off x="2574131" y="3436144"/>
            <a:ext cx="215504" cy="107156"/>
          </a:xfrm>
          <a:prstGeom prst="rightArrow">
            <a:avLst>
              <a:gd name="adj1" fmla="val 50000"/>
              <a:gd name="adj2" fmla="val 49999"/>
            </a:avLst>
          </a:prstGeom>
          <a:solidFill>
            <a:srgbClr val="A9A57C"/>
          </a:solidFill>
          <a:ln w="25560" cap="sq">
            <a:solidFill>
              <a:srgbClr val="7B7859"/>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53302" name="AutoShape 105">
            <a:extLst>
              <a:ext uri="{FF2B5EF4-FFF2-40B4-BE49-F238E27FC236}">
                <a16:creationId xmlns:a16="http://schemas.microsoft.com/office/drawing/2014/main" id="{6AC4DB57-17AC-965E-FA6C-92D0AB312021}"/>
              </a:ext>
            </a:extLst>
          </p:cNvPr>
          <p:cNvSpPr>
            <a:spLocks noChangeArrowheads="1"/>
          </p:cNvSpPr>
          <p:nvPr/>
        </p:nvSpPr>
        <p:spPr bwMode="auto">
          <a:xfrm>
            <a:off x="3762376" y="1218010"/>
            <a:ext cx="3499247" cy="3387328"/>
          </a:xfrm>
          <a:prstGeom prst="roundRect">
            <a:avLst>
              <a:gd name="adj" fmla="val 16667"/>
            </a:avLst>
          </a:prstGeom>
          <a:solidFill>
            <a:srgbClr val="A9A57C"/>
          </a:solidFill>
          <a:ln w="25560" cap="sq">
            <a:solidFill>
              <a:srgbClr val="7B7859"/>
            </a:solidFill>
            <a:miter lim="800000"/>
            <a:headEnd/>
            <a:tailEnd/>
          </a:ln>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hu-HU" altLang="en-US" sz="1500">
                <a:solidFill>
                  <a:srgbClr val="FFFFFF"/>
                </a:solidFill>
              </a:rPr>
              <a:t>&gt; db.user.findOne({age:39})</a:t>
            </a:r>
          </a:p>
          <a:p>
            <a:pPr eaLnBrk="1" hangingPunct="1">
              <a:spcBef>
                <a:spcPct val="0"/>
              </a:spcBef>
              <a:buClrTx/>
              <a:buFontTx/>
              <a:buNone/>
            </a:pPr>
            <a:r>
              <a:rPr lang="hu-HU" altLang="en-US" sz="1500">
                <a:solidFill>
                  <a:srgbClr val="FFFFFF"/>
                </a:solidFill>
              </a:rPr>
              <a:t>{</a:t>
            </a:r>
          </a:p>
          <a:p>
            <a:pPr eaLnBrk="1" hangingPunct="1">
              <a:spcBef>
                <a:spcPct val="0"/>
              </a:spcBef>
              <a:buClrTx/>
              <a:buFontTx/>
              <a:buNone/>
            </a:pPr>
            <a:r>
              <a:rPr lang="hu-HU" altLang="en-US" sz="1500">
                <a:solidFill>
                  <a:srgbClr val="FFFFFF"/>
                </a:solidFill>
              </a:rPr>
              <a:t>        "_id" : ObjectId("5114e0bd42…"),</a:t>
            </a:r>
          </a:p>
          <a:p>
            <a:pPr eaLnBrk="1" hangingPunct="1">
              <a:spcBef>
                <a:spcPct val="0"/>
              </a:spcBef>
              <a:buClrTx/>
              <a:buFontTx/>
              <a:buNone/>
            </a:pPr>
            <a:r>
              <a:rPr lang="hu-HU" altLang="en-US" sz="1500">
                <a:solidFill>
                  <a:srgbClr val="FFFFFF"/>
                </a:solidFill>
              </a:rPr>
              <a:t>        "first" : "John",</a:t>
            </a:r>
          </a:p>
          <a:p>
            <a:pPr eaLnBrk="1" hangingPunct="1">
              <a:spcBef>
                <a:spcPct val="0"/>
              </a:spcBef>
              <a:buClrTx/>
              <a:buFontTx/>
              <a:buNone/>
            </a:pPr>
            <a:r>
              <a:rPr lang="hu-HU" altLang="en-US" sz="1500">
                <a:solidFill>
                  <a:srgbClr val="FFFFFF"/>
                </a:solidFill>
              </a:rPr>
              <a:t>        "last" : "Doe",</a:t>
            </a:r>
          </a:p>
          <a:p>
            <a:pPr eaLnBrk="1" hangingPunct="1">
              <a:spcBef>
                <a:spcPct val="0"/>
              </a:spcBef>
              <a:buClrTx/>
              <a:buFontTx/>
              <a:buNone/>
            </a:pPr>
            <a:r>
              <a:rPr lang="hu-HU" altLang="en-US" sz="1500">
                <a:solidFill>
                  <a:srgbClr val="FFFFFF"/>
                </a:solidFill>
              </a:rPr>
              <a:t>        "age" : 39, </a:t>
            </a:r>
          </a:p>
          <a:p>
            <a:pPr eaLnBrk="1" hangingPunct="1">
              <a:spcBef>
                <a:spcPct val="0"/>
              </a:spcBef>
              <a:buClrTx/>
              <a:buFontTx/>
              <a:buNone/>
            </a:pPr>
            <a:r>
              <a:rPr lang="hu-HU" altLang="en-US" sz="1500">
                <a:solidFill>
                  <a:srgbClr val="3333CC"/>
                </a:solidFill>
              </a:rPr>
              <a:t>       "interests" : [</a:t>
            </a:r>
          </a:p>
          <a:p>
            <a:pPr eaLnBrk="1" hangingPunct="1">
              <a:spcBef>
                <a:spcPct val="0"/>
              </a:spcBef>
              <a:buClrTx/>
              <a:buFontTx/>
              <a:buNone/>
            </a:pPr>
            <a:r>
              <a:rPr lang="hu-HU" altLang="en-US" sz="1500">
                <a:solidFill>
                  <a:srgbClr val="3333CC"/>
                </a:solidFill>
              </a:rPr>
              <a:t>                "Reading",</a:t>
            </a:r>
            <a:r>
              <a:rPr lang="en-US" altLang="en-US" sz="1500">
                <a:solidFill>
                  <a:srgbClr val="3333CC"/>
                </a:solidFill>
              </a:rPr>
              <a:t>                      </a:t>
            </a:r>
            <a:r>
              <a:rPr lang="en-US" altLang="en-US" sz="2100">
                <a:solidFill>
                  <a:srgbClr val="3333CC"/>
                </a:solidFill>
              </a:rPr>
              <a:t>Array</a:t>
            </a:r>
          </a:p>
          <a:p>
            <a:pPr eaLnBrk="1" hangingPunct="1">
              <a:spcBef>
                <a:spcPct val="0"/>
              </a:spcBef>
              <a:buClrTx/>
              <a:buFontTx/>
              <a:buNone/>
            </a:pPr>
            <a:r>
              <a:rPr lang="hu-HU" altLang="en-US" sz="1500">
                <a:solidFill>
                  <a:srgbClr val="3333CC"/>
                </a:solidFill>
              </a:rPr>
              <a:t>                "Mountain Biking ]</a:t>
            </a:r>
          </a:p>
          <a:p>
            <a:pPr eaLnBrk="1" hangingPunct="1">
              <a:spcBef>
                <a:spcPct val="0"/>
              </a:spcBef>
              <a:buClrTx/>
              <a:buFontTx/>
              <a:buNone/>
            </a:pPr>
            <a:r>
              <a:rPr lang="hu-HU" altLang="en-US" sz="1500">
                <a:solidFill>
                  <a:srgbClr val="FFFFFF"/>
                </a:solidFill>
              </a:rPr>
              <a:t>       </a:t>
            </a:r>
            <a:r>
              <a:rPr lang="en-US" altLang="en-US" sz="1500">
                <a:solidFill>
                  <a:srgbClr val="FF0000"/>
                </a:solidFill>
              </a:rPr>
              <a:t>"favorites": { </a:t>
            </a:r>
          </a:p>
          <a:p>
            <a:pPr eaLnBrk="1" hangingPunct="1">
              <a:spcBef>
                <a:spcPct val="0"/>
              </a:spcBef>
              <a:buClrTx/>
              <a:buFontTx/>
              <a:buNone/>
            </a:pPr>
            <a:r>
              <a:rPr lang="hu-HU" altLang="en-US" sz="1500">
                <a:solidFill>
                  <a:srgbClr val="FF0000"/>
                </a:solidFill>
              </a:rPr>
              <a:t>               </a:t>
            </a:r>
            <a:r>
              <a:rPr lang="en-US" altLang="en-US" sz="1500">
                <a:solidFill>
                  <a:srgbClr val="FF0000"/>
                </a:solidFill>
              </a:rPr>
              <a:t>"color": "Blue", </a:t>
            </a:r>
          </a:p>
          <a:p>
            <a:pPr eaLnBrk="1" hangingPunct="1">
              <a:spcBef>
                <a:spcPct val="0"/>
              </a:spcBef>
              <a:buClrTx/>
              <a:buFontTx/>
              <a:buNone/>
            </a:pPr>
            <a:r>
              <a:rPr lang="hu-HU" altLang="en-US" sz="1500">
                <a:solidFill>
                  <a:srgbClr val="FF0000"/>
                </a:solidFill>
              </a:rPr>
              <a:t>               </a:t>
            </a:r>
            <a:r>
              <a:rPr lang="en-US" altLang="en-US" sz="1500">
                <a:solidFill>
                  <a:srgbClr val="FF0000"/>
                </a:solidFill>
              </a:rPr>
              <a:t>"sport": "Soccer"} </a:t>
            </a:r>
          </a:p>
          <a:p>
            <a:pPr eaLnBrk="1" hangingPunct="1">
              <a:spcBef>
                <a:spcPct val="0"/>
              </a:spcBef>
              <a:buClrTx/>
              <a:buFontTx/>
              <a:buNone/>
            </a:pPr>
            <a:r>
              <a:rPr lang="hu-HU" altLang="en-US" sz="1500">
                <a:solidFill>
                  <a:srgbClr val="FFFFFF"/>
                </a:solidFill>
              </a:rPr>
              <a:t>}</a:t>
            </a:r>
          </a:p>
        </p:txBody>
      </p:sp>
      <p:cxnSp>
        <p:nvCxnSpPr>
          <p:cNvPr id="53303" name="AutoShape 106">
            <a:extLst>
              <a:ext uri="{FF2B5EF4-FFF2-40B4-BE49-F238E27FC236}">
                <a16:creationId xmlns:a16="http://schemas.microsoft.com/office/drawing/2014/main" id="{3A4F1B49-4741-35BB-8DDF-E3022BD05CB1}"/>
              </a:ext>
            </a:extLst>
          </p:cNvPr>
          <p:cNvCxnSpPr>
            <a:cxnSpLocks noChangeShapeType="1"/>
          </p:cNvCxnSpPr>
          <p:nvPr/>
        </p:nvCxnSpPr>
        <p:spPr bwMode="auto">
          <a:xfrm flipV="1">
            <a:off x="5715000" y="3143250"/>
            <a:ext cx="629841" cy="57150"/>
          </a:xfrm>
          <a:prstGeom prst="straightConnector1">
            <a:avLst/>
          </a:prstGeom>
          <a:noFill/>
          <a:ln w="9360" cap="sq">
            <a:solidFill>
              <a:srgbClr val="000000"/>
            </a:solidFill>
            <a:miter lim="800000"/>
            <a:headEnd/>
            <a:tailEnd type="arrow" w="med" len="med"/>
          </a:ln>
          <a:extLst>
            <a:ext uri="{909E8E84-426E-40DD-AFC4-6F175D3DCCD1}">
              <a14:hiddenFill xmlns:a14="http://schemas.microsoft.com/office/drawing/2010/main">
                <a:noFill/>
              </a14:hiddenFill>
            </a:ext>
          </a:extLst>
        </p:spPr>
      </p:cxnSp>
      <p:sp>
        <p:nvSpPr>
          <p:cNvPr id="53304" name="Text Box 107">
            <a:extLst>
              <a:ext uri="{FF2B5EF4-FFF2-40B4-BE49-F238E27FC236}">
                <a16:creationId xmlns:a16="http://schemas.microsoft.com/office/drawing/2014/main" id="{C8977E04-D88B-6B2C-BCB9-4645E7FA144A}"/>
              </a:ext>
            </a:extLst>
          </p:cNvPr>
          <p:cNvSpPr txBox="1">
            <a:spLocks noChangeArrowheads="1"/>
          </p:cNvSpPr>
          <p:nvPr/>
        </p:nvSpPr>
        <p:spPr bwMode="auto">
          <a:xfrm>
            <a:off x="1714500" y="4514851"/>
            <a:ext cx="1828800" cy="278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spAutoFit/>
          </a:bodyP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en-US" altLang="en-US" sz="1350">
                <a:solidFill>
                  <a:srgbClr val="FF0000"/>
                </a:solidFill>
                <a:latin typeface="Arial" panose="020B0604020202020204" pitchFamily="34" charset="0"/>
              </a:rPr>
              <a:t>Embedded document</a:t>
            </a:r>
          </a:p>
        </p:txBody>
      </p:sp>
      <p:cxnSp>
        <p:nvCxnSpPr>
          <p:cNvPr id="53305" name="AutoShape 108">
            <a:extLst>
              <a:ext uri="{FF2B5EF4-FFF2-40B4-BE49-F238E27FC236}">
                <a16:creationId xmlns:a16="http://schemas.microsoft.com/office/drawing/2014/main" id="{89F031D5-3FC1-905B-B21E-01FECE495B6C}"/>
              </a:ext>
            </a:extLst>
          </p:cNvPr>
          <p:cNvCxnSpPr>
            <a:cxnSpLocks noChangeShapeType="1"/>
            <a:stCxn id="53304" idx="3"/>
          </p:cNvCxnSpPr>
          <p:nvPr/>
        </p:nvCxnSpPr>
        <p:spPr bwMode="auto">
          <a:xfrm flipV="1">
            <a:off x="3543300" y="3885010"/>
            <a:ext cx="800100" cy="769159"/>
          </a:xfrm>
          <a:prstGeom prst="straightConnector1">
            <a:avLst/>
          </a:prstGeom>
          <a:noFill/>
          <a:ln w="9360" cap="sq">
            <a:solidFill>
              <a:srgbClr val="000000"/>
            </a:solidFill>
            <a:miter lim="800000"/>
            <a:headEnd/>
            <a:tailEnd type="arrow" w="med" len="med"/>
          </a:ln>
          <a:extLst>
            <a:ext uri="{909E8E84-426E-40DD-AFC4-6F175D3DCCD1}">
              <a14:hiddenFill xmlns:a14="http://schemas.microsoft.com/office/drawing/2010/main">
                <a:noFill/>
              </a14:hiddenFill>
            </a:ext>
          </a:extLst>
        </p:spPr>
      </p:cxn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AutoShape 1">
            <a:extLst>
              <a:ext uri="{FF2B5EF4-FFF2-40B4-BE49-F238E27FC236}">
                <a16:creationId xmlns:a16="http://schemas.microsoft.com/office/drawing/2014/main" id="{89B8DD9E-0991-6BF3-9199-F9FBD3985BF7}"/>
              </a:ext>
            </a:extLst>
          </p:cNvPr>
          <p:cNvSpPr>
            <a:spLocks noChangeArrowheads="1"/>
          </p:cNvSpPr>
          <p:nvPr/>
        </p:nvSpPr>
        <p:spPr bwMode="auto">
          <a:xfrm>
            <a:off x="7541419" y="4236244"/>
            <a:ext cx="411956" cy="297656"/>
          </a:xfrm>
          <a:prstGeom prst="bracketPair">
            <a:avLst>
              <a:gd name="adj" fmla="val 17949"/>
            </a:avLst>
          </a:prstGeom>
          <a:noFill/>
          <a:ln w="19080" cap="sq">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algn="ctr" eaLnBrk="1" hangingPunct="1">
              <a:spcBef>
                <a:spcPct val="0"/>
              </a:spcBef>
              <a:buClrTx/>
              <a:buFontTx/>
              <a:buNone/>
            </a:pPr>
            <a:fld id="{5CF3385C-088A-4239-8EA8-E79C6DAEA4FB}" type="slidenum">
              <a:rPr lang="hu-HU" altLang="en-US" sz="1350">
                <a:solidFill>
                  <a:srgbClr val="FFFFFF"/>
                </a:solidFill>
                <a:latin typeface="Arial" panose="020B0604020202020204" pitchFamily="34" charset="0"/>
              </a:rPr>
              <a:pPr algn="ctr" eaLnBrk="1" hangingPunct="1">
                <a:spcBef>
                  <a:spcPct val="0"/>
                </a:spcBef>
                <a:buClrTx/>
                <a:buFontTx/>
                <a:buNone/>
              </a:pPr>
              <a:t>36</a:t>
            </a:fld>
            <a:endParaRPr lang="hu-HU" altLang="en-US" sz="1350">
              <a:solidFill>
                <a:srgbClr val="FFFFFF"/>
              </a:solidFill>
              <a:latin typeface="Arial" panose="020B0604020202020204" pitchFamily="34" charset="0"/>
            </a:endParaRPr>
          </a:p>
        </p:txBody>
      </p:sp>
      <p:sp>
        <p:nvSpPr>
          <p:cNvPr id="55299" name="Text Box 2">
            <a:extLst>
              <a:ext uri="{FF2B5EF4-FFF2-40B4-BE49-F238E27FC236}">
                <a16:creationId xmlns:a16="http://schemas.microsoft.com/office/drawing/2014/main" id="{3A005432-51C4-98D6-7A15-B432BB62E95D}"/>
              </a:ext>
            </a:extLst>
          </p:cNvPr>
          <p:cNvSpPr txBox="1">
            <a:spLocks noChangeArrowheads="1"/>
          </p:cNvSpPr>
          <p:nvPr/>
        </p:nvSpPr>
        <p:spPr bwMode="auto">
          <a:xfrm>
            <a:off x="215900" y="684950"/>
            <a:ext cx="57150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hu-HU" altLang="en-US" sz="3450" dirty="0">
                <a:solidFill>
                  <a:schemeClr val="bg1"/>
                </a:solidFill>
                <a:latin typeface="Cambria" panose="02040503050406030204" pitchFamily="18" charset="0"/>
              </a:rPr>
              <a:t>CRUD</a:t>
            </a:r>
          </a:p>
        </p:txBody>
      </p:sp>
      <p:sp>
        <p:nvSpPr>
          <p:cNvPr id="55300" name="Text Box 3">
            <a:extLst>
              <a:ext uri="{FF2B5EF4-FFF2-40B4-BE49-F238E27FC236}">
                <a16:creationId xmlns:a16="http://schemas.microsoft.com/office/drawing/2014/main" id="{0732EEC0-BD42-98C8-7FE2-3F8FC953819E}"/>
              </a:ext>
            </a:extLst>
          </p:cNvPr>
          <p:cNvSpPr txBox="1">
            <a:spLocks noChangeArrowheads="1"/>
          </p:cNvSpPr>
          <p:nvPr/>
        </p:nvSpPr>
        <p:spPr bwMode="auto">
          <a:xfrm>
            <a:off x="607785" y="1349828"/>
            <a:ext cx="6264729"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lstStyle>
            <a:lvl1pPr marL="339725" indent="-228600">
              <a:spcBef>
                <a:spcPts val="55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200">
                <a:solidFill>
                  <a:srgbClr val="2F2B20"/>
                </a:solidFill>
                <a:latin typeface="Calibri" panose="020F0502020204030204" pitchFamily="34" charset="0"/>
                <a:ea typeface="Microsoft YaHei" panose="020B0503020204020204" pitchFamily="34" charset="-122"/>
              </a:defRPr>
            </a:lvl1pPr>
            <a:lvl2pPr marL="636588" indent="-228600">
              <a:spcBef>
                <a:spcPts val="50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buClr>
                <a:srgbClr val="A9A57C"/>
              </a:buClr>
              <a:buFont typeface="Arial" panose="020B0604020202020204" pitchFamily="34" charset="0"/>
              <a:buChar char="•"/>
            </a:pPr>
            <a:r>
              <a:rPr lang="hu-HU" altLang="en-US" sz="1800" dirty="0"/>
              <a:t>Create</a:t>
            </a:r>
          </a:p>
          <a:p>
            <a:pPr lvl="1" eaLnBrk="1" hangingPunct="1">
              <a:buClr>
                <a:srgbClr val="9CBEBD"/>
              </a:buClr>
              <a:buFont typeface="Wingdings" panose="05000000000000000000" pitchFamily="2" charset="2"/>
              <a:buChar char="Ø"/>
            </a:pPr>
            <a:r>
              <a:rPr lang="hu-HU" altLang="en-US" sz="1800" dirty="0">
                <a:solidFill>
                  <a:schemeClr val="bg1"/>
                </a:solidFill>
              </a:rPr>
              <a:t>db.collection.insert( &lt;document&gt; ) </a:t>
            </a:r>
          </a:p>
          <a:p>
            <a:pPr lvl="1" eaLnBrk="1" hangingPunct="1">
              <a:buClr>
                <a:srgbClr val="9CBEBD"/>
              </a:buClr>
              <a:buFont typeface="Wingdings" panose="05000000000000000000" pitchFamily="2" charset="2"/>
              <a:buChar char="Ø"/>
            </a:pPr>
            <a:r>
              <a:rPr lang="hu-HU" altLang="en-US" sz="1800" dirty="0">
                <a:solidFill>
                  <a:schemeClr val="bg1"/>
                </a:solidFill>
              </a:rPr>
              <a:t>db.collection.save( &lt;document&gt; ) </a:t>
            </a:r>
          </a:p>
          <a:p>
            <a:pPr lvl="1" eaLnBrk="1" hangingPunct="1">
              <a:buClr>
                <a:srgbClr val="9CBEBD"/>
              </a:buClr>
              <a:buFont typeface="Wingdings" panose="05000000000000000000" pitchFamily="2" charset="2"/>
              <a:buChar char="Ø"/>
            </a:pPr>
            <a:r>
              <a:rPr lang="hu-HU" altLang="en-US" sz="1800" dirty="0">
                <a:solidFill>
                  <a:schemeClr val="bg1"/>
                </a:solidFill>
              </a:rPr>
              <a:t>db.collection.update( &lt;query&gt;, &lt;update&gt;, { upsert: true } ) </a:t>
            </a:r>
          </a:p>
          <a:p>
            <a:pPr eaLnBrk="1" hangingPunct="1">
              <a:buClr>
                <a:srgbClr val="A9A57C"/>
              </a:buClr>
              <a:buFont typeface="Arial" panose="020B0604020202020204" pitchFamily="34" charset="0"/>
              <a:buChar char="•"/>
            </a:pPr>
            <a:r>
              <a:rPr lang="hu-HU" altLang="en-US" sz="1800" dirty="0"/>
              <a:t>Read</a:t>
            </a:r>
          </a:p>
          <a:p>
            <a:pPr lvl="1" eaLnBrk="1" hangingPunct="1">
              <a:buClr>
                <a:srgbClr val="9CBEBD"/>
              </a:buClr>
              <a:buFont typeface="Wingdings" panose="05000000000000000000" pitchFamily="2" charset="2"/>
              <a:buChar char="Ø"/>
            </a:pPr>
            <a:r>
              <a:rPr lang="hu-HU" altLang="en-US" sz="1800" dirty="0">
                <a:solidFill>
                  <a:schemeClr val="bg1"/>
                </a:solidFill>
              </a:rPr>
              <a:t>db.collection.find( &lt;query&gt;, &lt;projection&gt; )</a:t>
            </a:r>
          </a:p>
          <a:p>
            <a:pPr lvl="1" eaLnBrk="1" hangingPunct="1">
              <a:buClr>
                <a:srgbClr val="9CBEBD"/>
              </a:buClr>
              <a:buFont typeface="Wingdings" panose="05000000000000000000" pitchFamily="2" charset="2"/>
              <a:buChar char="Ø"/>
            </a:pPr>
            <a:r>
              <a:rPr lang="hu-HU" altLang="en-US" sz="1800" dirty="0">
                <a:solidFill>
                  <a:schemeClr val="bg1"/>
                </a:solidFill>
              </a:rPr>
              <a:t>db.collection.findOne( &lt;query&gt;, &lt;projection&gt; ) </a:t>
            </a:r>
          </a:p>
          <a:p>
            <a:pPr eaLnBrk="1" hangingPunct="1">
              <a:buClr>
                <a:srgbClr val="A9A57C"/>
              </a:buClr>
              <a:buFont typeface="Arial" panose="020B0604020202020204" pitchFamily="34" charset="0"/>
              <a:buChar char="•"/>
            </a:pPr>
            <a:r>
              <a:rPr lang="hu-HU" altLang="en-US" sz="1800" dirty="0"/>
              <a:t>Update</a:t>
            </a:r>
          </a:p>
          <a:p>
            <a:pPr lvl="1" eaLnBrk="1" hangingPunct="1">
              <a:buClr>
                <a:srgbClr val="9CBEBD"/>
              </a:buClr>
              <a:buFont typeface="Wingdings" panose="05000000000000000000" pitchFamily="2" charset="2"/>
              <a:buChar char="Ø"/>
            </a:pPr>
            <a:r>
              <a:rPr lang="hu-HU" altLang="en-US" sz="1800" dirty="0">
                <a:solidFill>
                  <a:schemeClr val="bg1"/>
                </a:solidFill>
              </a:rPr>
              <a:t>db.collection.update( &lt;query&gt;, &lt;update&gt;, &lt;options&gt; ) </a:t>
            </a:r>
          </a:p>
          <a:p>
            <a:pPr eaLnBrk="1" hangingPunct="1">
              <a:buClr>
                <a:srgbClr val="A9A57C"/>
              </a:buClr>
              <a:buFont typeface="Arial" panose="020B0604020202020204" pitchFamily="34" charset="0"/>
              <a:buChar char="•"/>
            </a:pPr>
            <a:r>
              <a:rPr lang="hu-HU" altLang="en-US" sz="1800" dirty="0"/>
              <a:t>Delete</a:t>
            </a:r>
          </a:p>
          <a:p>
            <a:pPr lvl="1" eaLnBrk="1" hangingPunct="1">
              <a:buClr>
                <a:srgbClr val="9CBEBD"/>
              </a:buClr>
              <a:buFont typeface="Wingdings" panose="05000000000000000000" pitchFamily="2" charset="2"/>
              <a:buChar char="Ø"/>
            </a:pPr>
            <a:r>
              <a:rPr lang="hu-HU" altLang="en-US" sz="1800" dirty="0">
                <a:solidFill>
                  <a:schemeClr val="bg1"/>
                </a:solidFill>
              </a:rPr>
              <a:t>db.collection.remove( &lt;query&gt;, &lt;justOne&gt; )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AutoShape 1">
            <a:extLst>
              <a:ext uri="{FF2B5EF4-FFF2-40B4-BE49-F238E27FC236}">
                <a16:creationId xmlns:a16="http://schemas.microsoft.com/office/drawing/2014/main" id="{312B52CD-4ECA-23BC-B324-7CA6FA462756}"/>
              </a:ext>
            </a:extLst>
          </p:cNvPr>
          <p:cNvSpPr>
            <a:spLocks noChangeArrowheads="1"/>
          </p:cNvSpPr>
          <p:nvPr/>
        </p:nvSpPr>
        <p:spPr bwMode="auto">
          <a:xfrm>
            <a:off x="7541419" y="4236244"/>
            <a:ext cx="411956" cy="297656"/>
          </a:xfrm>
          <a:prstGeom prst="bracketPair">
            <a:avLst>
              <a:gd name="adj" fmla="val 17949"/>
            </a:avLst>
          </a:prstGeom>
          <a:noFill/>
          <a:ln w="19080" cap="sq">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algn="ctr" eaLnBrk="1" hangingPunct="1">
              <a:spcBef>
                <a:spcPct val="0"/>
              </a:spcBef>
              <a:buClrTx/>
              <a:buFontTx/>
              <a:buNone/>
            </a:pPr>
            <a:fld id="{8D8F0075-311D-4751-9FA8-0BFBC0DC1730}" type="slidenum">
              <a:rPr lang="hu-HU" altLang="en-US" sz="1350">
                <a:solidFill>
                  <a:srgbClr val="FFFFFF"/>
                </a:solidFill>
                <a:latin typeface="Arial" panose="020B0604020202020204" pitchFamily="34" charset="0"/>
              </a:rPr>
              <a:pPr algn="ctr" eaLnBrk="1" hangingPunct="1">
                <a:spcBef>
                  <a:spcPct val="0"/>
                </a:spcBef>
                <a:buClrTx/>
                <a:buFontTx/>
                <a:buNone/>
              </a:pPr>
              <a:t>37</a:t>
            </a:fld>
            <a:endParaRPr lang="hu-HU" altLang="en-US" sz="1350" dirty="0">
              <a:solidFill>
                <a:srgbClr val="FFFFFF"/>
              </a:solidFill>
              <a:latin typeface="Arial" panose="020B0604020202020204" pitchFamily="34" charset="0"/>
            </a:endParaRPr>
          </a:p>
        </p:txBody>
      </p:sp>
      <p:sp>
        <p:nvSpPr>
          <p:cNvPr id="57347" name="Text Box 2">
            <a:extLst>
              <a:ext uri="{FF2B5EF4-FFF2-40B4-BE49-F238E27FC236}">
                <a16:creationId xmlns:a16="http://schemas.microsoft.com/office/drawing/2014/main" id="{396D2992-E793-52CF-B270-0A82AB9A6C5C}"/>
              </a:ext>
            </a:extLst>
          </p:cNvPr>
          <p:cNvSpPr txBox="1">
            <a:spLocks noChangeArrowheads="1"/>
          </p:cNvSpPr>
          <p:nvPr/>
        </p:nvSpPr>
        <p:spPr bwMode="auto">
          <a:xfrm>
            <a:off x="98226" y="401922"/>
            <a:ext cx="57150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hu-HU" altLang="en-US" sz="3450" dirty="0">
                <a:solidFill>
                  <a:schemeClr val="bg1"/>
                </a:solidFill>
                <a:latin typeface="+mj-lt"/>
              </a:rPr>
              <a:t>CRUD example</a:t>
            </a:r>
          </a:p>
        </p:txBody>
      </p:sp>
      <p:sp>
        <p:nvSpPr>
          <p:cNvPr id="57348" name="AutoShape 3">
            <a:extLst>
              <a:ext uri="{FF2B5EF4-FFF2-40B4-BE49-F238E27FC236}">
                <a16:creationId xmlns:a16="http://schemas.microsoft.com/office/drawing/2014/main" id="{BBE809A6-BD48-6EF7-A4A1-DB05A161C78D}"/>
              </a:ext>
            </a:extLst>
          </p:cNvPr>
          <p:cNvSpPr>
            <a:spLocks noChangeArrowheads="1"/>
          </p:cNvSpPr>
          <p:nvPr/>
        </p:nvSpPr>
        <p:spPr bwMode="auto">
          <a:xfrm>
            <a:off x="1494235" y="1059656"/>
            <a:ext cx="2699147" cy="1890713"/>
          </a:xfrm>
          <a:prstGeom prst="roundRect">
            <a:avLst>
              <a:gd name="adj" fmla="val 16667"/>
            </a:avLst>
          </a:prstGeom>
          <a:solidFill>
            <a:srgbClr val="A9A57C"/>
          </a:solidFill>
          <a:ln w="25560" cap="sq">
            <a:solidFill>
              <a:srgbClr val="7B7859"/>
            </a:solidFill>
            <a:miter lim="800000"/>
            <a:headEnd/>
            <a:tailEnd/>
          </a:ln>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hu-HU" altLang="en-US" sz="1500">
                <a:solidFill>
                  <a:srgbClr val="FFFFFF"/>
                </a:solidFill>
              </a:rPr>
              <a:t>&gt; db.user.</a:t>
            </a:r>
            <a:r>
              <a:rPr lang="hu-HU" altLang="en-US" sz="1500">
                <a:solidFill>
                  <a:srgbClr val="FFFFFF"/>
                </a:solidFill>
                <a:latin typeface="Arial" panose="020B0604020202020204" pitchFamily="34" charset="0"/>
              </a:rPr>
              <a:t>insert</a:t>
            </a:r>
            <a:r>
              <a:rPr lang="hu-HU" altLang="en-US" sz="1500">
                <a:solidFill>
                  <a:srgbClr val="FFFFFF"/>
                </a:solidFill>
              </a:rPr>
              <a:t>({</a:t>
            </a:r>
          </a:p>
          <a:p>
            <a:pPr eaLnBrk="1" hangingPunct="1">
              <a:spcBef>
                <a:spcPct val="0"/>
              </a:spcBef>
              <a:buClrTx/>
              <a:buFontTx/>
              <a:buNone/>
            </a:pPr>
            <a:r>
              <a:rPr lang="hu-HU" altLang="en-US" sz="1500">
                <a:solidFill>
                  <a:srgbClr val="FFFFFF"/>
                </a:solidFill>
                <a:latin typeface="Arial" panose="020B0604020202020204" pitchFamily="34" charset="0"/>
              </a:rPr>
              <a:t>	</a:t>
            </a:r>
            <a:r>
              <a:rPr lang="hu-HU" altLang="en-US" sz="1500">
                <a:solidFill>
                  <a:srgbClr val="FFFFFF"/>
                </a:solidFill>
              </a:rPr>
              <a:t>first: </a:t>
            </a:r>
            <a:r>
              <a:rPr lang="hu-HU" altLang="en-US" sz="1350">
                <a:solidFill>
                  <a:srgbClr val="FFFFFF"/>
                </a:solidFill>
                <a:latin typeface="Arial" panose="020B0604020202020204" pitchFamily="34" charset="0"/>
              </a:rPr>
              <a:t>"John",</a:t>
            </a:r>
          </a:p>
          <a:p>
            <a:pPr eaLnBrk="1" hangingPunct="1">
              <a:spcBef>
                <a:spcPct val="0"/>
              </a:spcBef>
              <a:buClrTx/>
              <a:buFontTx/>
              <a:buNone/>
            </a:pPr>
            <a:r>
              <a:rPr lang="hu-HU" altLang="en-US" sz="1350">
                <a:solidFill>
                  <a:srgbClr val="FFFFFF"/>
                </a:solidFill>
                <a:latin typeface="Arial" panose="020B0604020202020204" pitchFamily="34" charset="0"/>
              </a:rPr>
              <a:t>	last : "Doe",</a:t>
            </a:r>
          </a:p>
          <a:p>
            <a:pPr eaLnBrk="1" hangingPunct="1">
              <a:spcBef>
                <a:spcPct val="0"/>
              </a:spcBef>
              <a:buClrTx/>
              <a:buFontTx/>
              <a:buNone/>
            </a:pPr>
            <a:r>
              <a:rPr lang="hu-HU" altLang="en-US" sz="1350">
                <a:solidFill>
                  <a:srgbClr val="FFFFFF"/>
                </a:solidFill>
                <a:latin typeface="Arial" panose="020B0604020202020204" pitchFamily="34" charset="0"/>
              </a:rPr>
              <a:t>	age: 39</a:t>
            </a:r>
          </a:p>
          <a:p>
            <a:pPr eaLnBrk="1" hangingPunct="1">
              <a:spcBef>
                <a:spcPct val="0"/>
              </a:spcBef>
              <a:buClrTx/>
              <a:buFontTx/>
              <a:buNone/>
            </a:pPr>
            <a:r>
              <a:rPr lang="hu-HU" altLang="en-US" sz="1500">
                <a:solidFill>
                  <a:srgbClr val="FFFFFF"/>
                </a:solidFill>
              </a:rPr>
              <a:t>})</a:t>
            </a:r>
          </a:p>
        </p:txBody>
      </p:sp>
      <p:sp>
        <p:nvSpPr>
          <p:cNvPr id="57349" name="AutoShape 4">
            <a:extLst>
              <a:ext uri="{FF2B5EF4-FFF2-40B4-BE49-F238E27FC236}">
                <a16:creationId xmlns:a16="http://schemas.microsoft.com/office/drawing/2014/main" id="{60BB674B-7843-6534-5959-F8AAB7F09F0A}"/>
              </a:ext>
            </a:extLst>
          </p:cNvPr>
          <p:cNvSpPr>
            <a:spLocks noChangeArrowheads="1"/>
          </p:cNvSpPr>
          <p:nvPr/>
        </p:nvSpPr>
        <p:spPr bwMode="auto">
          <a:xfrm>
            <a:off x="4463653" y="1059656"/>
            <a:ext cx="2699147" cy="1890713"/>
          </a:xfrm>
          <a:prstGeom prst="roundRect">
            <a:avLst>
              <a:gd name="adj" fmla="val 16667"/>
            </a:avLst>
          </a:prstGeom>
          <a:solidFill>
            <a:srgbClr val="A9A57C"/>
          </a:solidFill>
          <a:ln w="25560" cap="sq">
            <a:solidFill>
              <a:srgbClr val="7B7859"/>
            </a:solidFill>
            <a:miter lim="800000"/>
            <a:headEnd/>
            <a:tailEnd/>
          </a:ln>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hu-HU" altLang="en-US" sz="1350">
                <a:solidFill>
                  <a:srgbClr val="FFFFFF"/>
                </a:solidFill>
                <a:latin typeface="Arial" panose="020B0604020202020204" pitchFamily="34" charset="0"/>
              </a:rPr>
              <a:t>&gt; db.user.find ()</a:t>
            </a:r>
          </a:p>
          <a:p>
            <a:pPr eaLnBrk="1" hangingPunct="1">
              <a:spcBef>
                <a:spcPct val="0"/>
              </a:spcBef>
              <a:buClrTx/>
              <a:buFontTx/>
              <a:buNone/>
            </a:pPr>
            <a:r>
              <a:rPr lang="en-US" altLang="en-US" sz="1350">
                <a:solidFill>
                  <a:srgbClr val="FFFFFF"/>
                </a:solidFill>
                <a:latin typeface="Arial" panose="020B0604020202020204" pitchFamily="34" charset="0"/>
              </a:rPr>
              <a:t>{ </a:t>
            </a:r>
          </a:p>
          <a:p>
            <a:pPr eaLnBrk="1" hangingPunct="1">
              <a:spcBef>
                <a:spcPct val="0"/>
              </a:spcBef>
              <a:buClrTx/>
              <a:buFontTx/>
              <a:buNone/>
            </a:pPr>
            <a:r>
              <a:rPr lang="hu-HU" altLang="en-US" sz="1350">
                <a:solidFill>
                  <a:srgbClr val="FFFFFF"/>
                </a:solidFill>
                <a:latin typeface="Arial" panose="020B0604020202020204" pitchFamily="34" charset="0"/>
              </a:rPr>
              <a:t>	</a:t>
            </a:r>
            <a:r>
              <a:rPr lang="en-US" altLang="en-US" sz="1350" b="1">
                <a:solidFill>
                  <a:srgbClr val="D25814"/>
                </a:solidFill>
                <a:latin typeface="Arial" panose="020B0604020202020204" pitchFamily="34" charset="0"/>
              </a:rPr>
              <a:t>"_id" :</a:t>
            </a:r>
            <a:r>
              <a:rPr lang="hu-HU" altLang="en-US" sz="1350" b="1">
                <a:solidFill>
                  <a:srgbClr val="D25814"/>
                </a:solidFill>
                <a:latin typeface="Arial" panose="020B0604020202020204" pitchFamily="34" charset="0"/>
              </a:rPr>
              <a:t> </a:t>
            </a:r>
            <a:r>
              <a:rPr lang="en-US" altLang="en-US" sz="1200" b="1">
                <a:solidFill>
                  <a:srgbClr val="D25814"/>
                </a:solidFill>
                <a:latin typeface="Arial" panose="020B0604020202020204" pitchFamily="34" charset="0"/>
              </a:rPr>
              <a:t>ObjectId("51</a:t>
            </a:r>
            <a:r>
              <a:rPr lang="hu-HU" altLang="en-US" sz="1200" b="1">
                <a:solidFill>
                  <a:srgbClr val="D25814"/>
                </a:solidFill>
                <a:latin typeface="Arial" panose="020B0604020202020204" pitchFamily="34" charset="0"/>
              </a:rPr>
              <a:t>…</a:t>
            </a:r>
            <a:r>
              <a:rPr lang="en-US" altLang="en-US" sz="1200" b="1">
                <a:solidFill>
                  <a:srgbClr val="D25814"/>
                </a:solidFill>
                <a:latin typeface="Arial" panose="020B0604020202020204" pitchFamily="34" charset="0"/>
              </a:rPr>
              <a:t>"),</a:t>
            </a:r>
          </a:p>
          <a:p>
            <a:pPr eaLnBrk="1" hangingPunct="1">
              <a:spcBef>
                <a:spcPct val="0"/>
              </a:spcBef>
              <a:buClrTx/>
              <a:buFontTx/>
              <a:buNone/>
            </a:pPr>
            <a:r>
              <a:rPr lang="hu-HU" altLang="en-US" sz="1350">
                <a:solidFill>
                  <a:srgbClr val="FFFFFF"/>
                </a:solidFill>
                <a:latin typeface="Arial" panose="020B0604020202020204" pitchFamily="34" charset="0"/>
              </a:rPr>
              <a:t>	</a:t>
            </a:r>
            <a:r>
              <a:rPr lang="en-US" altLang="en-US" sz="1350">
                <a:solidFill>
                  <a:srgbClr val="FFFFFF"/>
                </a:solidFill>
                <a:latin typeface="Arial" panose="020B0604020202020204" pitchFamily="34" charset="0"/>
              </a:rPr>
              <a:t>"first" : "John",</a:t>
            </a:r>
          </a:p>
          <a:p>
            <a:pPr eaLnBrk="1" hangingPunct="1">
              <a:spcBef>
                <a:spcPct val="0"/>
              </a:spcBef>
              <a:buClrTx/>
              <a:buFontTx/>
              <a:buNone/>
            </a:pPr>
            <a:r>
              <a:rPr lang="hu-HU" altLang="en-US" sz="1350">
                <a:solidFill>
                  <a:srgbClr val="FFFFFF"/>
                </a:solidFill>
                <a:latin typeface="Arial" panose="020B0604020202020204" pitchFamily="34" charset="0"/>
              </a:rPr>
              <a:t>	</a:t>
            </a:r>
            <a:r>
              <a:rPr lang="en-US" altLang="en-US" sz="1350">
                <a:solidFill>
                  <a:srgbClr val="FFFFFF"/>
                </a:solidFill>
                <a:latin typeface="Arial" panose="020B0604020202020204" pitchFamily="34" charset="0"/>
              </a:rPr>
              <a:t>"last" : "Doe",</a:t>
            </a:r>
          </a:p>
          <a:p>
            <a:pPr eaLnBrk="1" hangingPunct="1">
              <a:spcBef>
                <a:spcPct val="0"/>
              </a:spcBef>
              <a:buClrTx/>
              <a:buFontTx/>
              <a:buNone/>
            </a:pPr>
            <a:r>
              <a:rPr lang="hu-HU" altLang="en-US" sz="1350">
                <a:solidFill>
                  <a:srgbClr val="FFFFFF"/>
                </a:solidFill>
                <a:latin typeface="Arial" panose="020B0604020202020204" pitchFamily="34" charset="0"/>
              </a:rPr>
              <a:t>	</a:t>
            </a:r>
            <a:r>
              <a:rPr lang="en-US" altLang="en-US" sz="1350">
                <a:solidFill>
                  <a:srgbClr val="FFFFFF"/>
                </a:solidFill>
                <a:latin typeface="Arial" panose="020B0604020202020204" pitchFamily="34" charset="0"/>
              </a:rPr>
              <a:t>"age" : 39 </a:t>
            </a:r>
          </a:p>
          <a:p>
            <a:pPr eaLnBrk="1" hangingPunct="1">
              <a:spcBef>
                <a:spcPct val="0"/>
              </a:spcBef>
              <a:buClrTx/>
              <a:buFontTx/>
              <a:buNone/>
            </a:pPr>
            <a:r>
              <a:rPr lang="en-US" altLang="en-US" sz="1350">
                <a:solidFill>
                  <a:srgbClr val="FFFFFF"/>
                </a:solidFill>
                <a:latin typeface="Arial" panose="020B0604020202020204" pitchFamily="34" charset="0"/>
              </a:rPr>
              <a:t>}</a:t>
            </a:r>
          </a:p>
        </p:txBody>
      </p:sp>
      <p:sp>
        <p:nvSpPr>
          <p:cNvPr id="57350" name="AutoShape 5">
            <a:extLst>
              <a:ext uri="{FF2B5EF4-FFF2-40B4-BE49-F238E27FC236}">
                <a16:creationId xmlns:a16="http://schemas.microsoft.com/office/drawing/2014/main" id="{27B134D7-828E-FF88-4CE9-EB7DBC03D5A8}"/>
              </a:ext>
            </a:extLst>
          </p:cNvPr>
          <p:cNvSpPr>
            <a:spLocks noChangeArrowheads="1"/>
          </p:cNvSpPr>
          <p:nvPr/>
        </p:nvSpPr>
        <p:spPr bwMode="auto">
          <a:xfrm>
            <a:off x="1494235" y="3112294"/>
            <a:ext cx="2699147" cy="1890713"/>
          </a:xfrm>
          <a:prstGeom prst="roundRect">
            <a:avLst>
              <a:gd name="adj" fmla="val 16667"/>
            </a:avLst>
          </a:prstGeom>
          <a:solidFill>
            <a:srgbClr val="A9A57C"/>
          </a:solidFill>
          <a:ln w="25560" cap="sq">
            <a:solidFill>
              <a:srgbClr val="7B7859"/>
            </a:solidFill>
            <a:miter lim="800000"/>
            <a:headEnd/>
            <a:tailEnd/>
          </a:ln>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hu-HU" altLang="en-US" sz="1350">
                <a:solidFill>
                  <a:srgbClr val="FFFFFF"/>
                </a:solidFill>
                <a:latin typeface="Arial" panose="020B0604020202020204" pitchFamily="34" charset="0"/>
              </a:rPr>
              <a:t>&gt; db.user.update(</a:t>
            </a:r>
          </a:p>
          <a:p>
            <a:pPr eaLnBrk="1" hangingPunct="1">
              <a:spcBef>
                <a:spcPct val="0"/>
              </a:spcBef>
              <a:buClrTx/>
              <a:buFontTx/>
              <a:buNone/>
            </a:pPr>
            <a:r>
              <a:rPr lang="hu-HU" altLang="en-US" sz="1350">
                <a:solidFill>
                  <a:srgbClr val="FFFFFF"/>
                </a:solidFill>
                <a:latin typeface="Arial" panose="020B0604020202020204" pitchFamily="34" charset="0"/>
              </a:rPr>
              <a:t>	{"_id" : ObjectId("51…")},</a:t>
            </a:r>
          </a:p>
          <a:p>
            <a:pPr eaLnBrk="1" hangingPunct="1">
              <a:spcBef>
                <a:spcPct val="0"/>
              </a:spcBef>
              <a:buClrTx/>
              <a:buFontTx/>
              <a:buNone/>
            </a:pPr>
            <a:r>
              <a:rPr lang="hu-HU" altLang="en-US" sz="1350">
                <a:solidFill>
                  <a:srgbClr val="FFFFFF"/>
                </a:solidFill>
                <a:latin typeface="Arial" panose="020B0604020202020204" pitchFamily="34" charset="0"/>
              </a:rPr>
              <a:t>	{</a:t>
            </a:r>
          </a:p>
          <a:p>
            <a:pPr eaLnBrk="1" hangingPunct="1">
              <a:spcBef>
                <a:spcPct val="0"/>
              </a:spcBef>
              <a:buClrTx/>
              <a:buFontTx/>
              <a:buNone/>
            </a:pPr>
            <a:r>
              <a:rPr lang="hu-HU" altLang="en-US" sz="1350">
                <a:solidFill>
                  <a:srgbClr val="FFFFFF"/>
                </a:solidFill>
                <a:latin typeface="Arial" panose="020B0604020202020204" pitchFamily="34" charset="0"/>
              </a:rPr>
              <a:t>		</a:t>
            </a:r>
            <a:r>
              <a:rPr lang="hu-HU" altLang="en-US" sz="1350" b="1">
                <a:solidFill>
                  <a:srgbClr val="D25814"/>
                </a:solidFill>
                <a:latin typeface="Arial" panose="020B0604020202020204" pitchFamily="34" charset="0"/>
              </a:rPr>
              <a:t>$set</a:t>
            </a:r>
            <a:r>
              <a:rPr lang="hu-HU" altLang="en-US" sz="1350">
                <a:solidFill>
                  <a:srgbClr val="FFFFFF"/>
                </a:solidFill>
                <a:latin typeface="Arial" panose="020B0604020202020204" pitchFamily="34" charset="0"/>
              </a:rPr>
              <a:t>: {</a:t>
            </a:r>
          </a:p>
          <a:p>
            <a:pPr eaLnBrk="1" hangingPunct="1">
              <a:spcBef>
                <a:spcPct val="0"/>
              </a:spcBef>
              <a:buClrTx/>
              <a:buFontTx/>
              <a:buNone/>
            </a:pPr>
            <a:r>
              <a:rPr lang="hu-HU" altLang="en-US" sz="1350">
                <a:solidFill>
                  <a:srgbClr val="FFFFFF"/>
                </a:solidFill>
                <a:latin typeface="Arial" panose="020B0604020202020204" pitchFamily="34" charset="0"/>
              </a:rPr>
              <a:t>			age: 40,</a:t>
            </a:r>
          </a:p>
          <a:p>
            <a:pPr eaLnBrk="1" hangingPunct="1">
              <a:spcBef>
                <a:spcPct val="0"/>
              </a:spcBef>
              <a:buClrTx/>
              <a:buFontTx/>
              <a:buNone/>
            </a:pPr>
            <a:r>
              <a:rPr lang="hu-HU" altLang="en-US" sz="1350">
                <a:solidFill>
                  <a:srgbClr val="FFFFFF"/>
                </a:solidFill>
                <a:latin typeface="Arial" panose="020B0604020202020204" pitchFamily="34" charset="0"/>
              </a:rPr>
              <a:t>		 	salary: 7000}</a:t>
            </a:r>
          </a:p>
          <a:p>
            <a:pPr eaLnBrk="1" hangingPunct="1">
              <a:spcBef>
                <a:spcPct val="0"/>
              </a:spcBef>
              <a:buClrTx/>
              <a:buFontTx/>
              <a:buNone/>
            </a:pPr>
            <a:r>
              <a:rPr lang="hu-HU" altLang="en-US" sz="1350">
                <a:solidFill>
                  <a:srgbClr val="FFFFFF"/>
                </a:solidFill>
                <a:latin typeface="Arial" panose="020B0604020202020204" pitchFamily="34" charset="0"/>
              </a:rPr>
              <a:t>	}</a:t>
            </a:r>
          </a:p>
          <a:p>
            <a:pPr eaLnBrk="1" hangingPunct="1">
              <a:spcBef>
                <a:spcPct val="0"/>
              </a:spcBef>
              <a:buClrTx/>
              <a:buFontTx/>
              <a:buNone/>
            </a:pPr>
            <a:r>
              <a:rPr lang="hu-HU" altLang="en-US" sz="1350">
                <a:solidFill>
                  <a:srgbClr val="FFFFFF"/>
                </a:solidFill>
                <a:latin typeface="Arial" panose="020B0604020202020204" pitchFamily="34" charset="0"/>
              </a:rPr>
              <a:t>)</a:t>
            </a:r>
          </a:p>
        </p:txBody>
      </p:sp>
      <p:sp>
        <p:nvSpPr>
          <p:cNvPr id="57351" name="AutoShape 6">
            <a:extLst>
              <a:ext uri="{FF2B5EF4-FFF2-40B4-BE49-F238E27FC236}">
                <a16:creationId xmlns:a16="http://schemas.microsoft.com/office/drawing/2014/main" id="{F975643B-06C0-9275-08D6-312E737B9A89}"/>
              </a:ext>
            </a:extLst>
          </p:cNvPr>
          <p:cNvSpPr>
            <a:spLocks noChangeArrowheads="1"/>
          </p:cNvSpPr>
          <p:nvPr/>
        </p:nvSpPr>
        <p:spPr bwMode="auto">
          <a:xfrm>
            <a:off x="4463653" y="3112294"/>
            <a:ext cx="2699147" cy="1890713"/>
          </a:xfrm>
          <a:prstGeom prst="roundRect">
            <a:avLst>
              <a:gd name="adj" fmla="val 16667"/>
            </a:avLst>
          </a:prstGeom>
          <a:solidFill>
            <a:srgbClr val="A9A57C"/>
          </a:solidFill>
          <a:ln w="25560" cap="sq">
            <a:solidFill>
              <a:srgbClr val="7B7859"/>
            </a:solidFill>
            <a:miter lim="800000"/>
            <a:headEnd/>
            <a:tailEnd/>
          </a:ln>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hu-HU" altLang="en-US" sz="1500">
                <a:solidFill>
                  <a:srgbClr val="FFFFFF"/>
                </a:solidFill>
                <a:latin typeface="Arial" panose="020B0604020202020204" pitchFamily="34" charset="0"/>
              </a:rPr>
              <a:t>&gt; db.user.remove({</a:t>
            </a:r>
          </a:p>
          <a:p>
            <a:pPr eaLnBrk="1" hangingPunct="1">
              <a:spcBef>
                <a:spcPct val="0"/>
              </a:spcBef>
              <a:buClrTx/>
              <a:buFontTx/>
              <a:buNone/>
            </a:pPr>
            <a:r>
              <a:rPr lang="hu-HU" altLang="en-US" sz="1500">
                <a:solidFill>
                  <a:srgbClr val="FFFFFF"/>
                </a:solidFill>
                <a:latin typeface="Arial" panose="020B0604020202020204" pitchFamily="34" charset="0"/>
              </a:rPr>
              <a:t>	"first": /^J/ </a:t>
            </a:r>
          </a:p>
          <a:p>
            <a:pPr eaLnBrk="1" hangingPunct="1">
              <a:spcBef>
                <a:spcPct val="0"/>
              </a:spcBef>
              <a:buClrTx/>
              <a:buFontTx/>
              <a:buNone/>
            </a:pPr>
            <a:r>
              <a:rPr lang="hu-HU" altLang="en-US" sz="1500">
                <a:solidFill>
                  <a:srgbClr val="FFFFFF"/>
                </a:solidFill>
                <a:latin typeface="Arial" panose="020B0604020202020204" pitchFamily="34" charset="0"/>
              </a:rPr>
              <a:t>})</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ext Box 1">
            <a:extLst>
              <a:ext uri="{FF2B5EF4-FFF2-40B4-BE49-F238E27FC236}">
                <a16:creationId xmlns:a16="http://schemas.microsoft.com/office/drawing/2014/main" id="{9A28A864-0A28-D234-50B1-EAB0D6A4B8FF}"/>
              </a:ext>
            </a:extLst>
          </p:cNvPr>
          <p:cNvSpPr txBox="1">
            <a:spLocks noChangeArrowheads="1"/>
          </p:cNvSpPr>
          <p:nvPr/>
        </p:nvSpPr>
        <p:spPr bwMode="auto">
          <a:xfrm>
            <a:off x="422785" y="1390564"/>
            <a:ext cx="6172200" cy="4171950"/>
          </a:xfrm>
          <a:prstGeom prst="rect">
            <a:avLst/>
          </a:prstGeom>
          <a:noFill/>
          <a:ln w="9525" cap="flat">
            <a:noFill/>
            <a:round/>
            <a:headEnd/>
            <a:tailEnd/>
          </a:ln>
          <a:effectLst/>
        </p:spPr>
        <p:txBody>
          <a:bodyPr lIns="67500" tIns="35100" rIns="67500" bIns="35100"/>
          <a:lstStyle/>
          <a:p>
            <a:pPr marL="202406" indent="-202406">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The components of a MongoDB find operation.</a:t>
            </a: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dirty="0">
              <a:solidFill>
                <a:schemeClr val="bg1"/>
              </a:solidFill>
              <a:latin typeface="Century Schoolbook" pitchFamily="16" charset="0"/>
              <a:ea typeface="Microsoft YaHei" pitchFamily="32" charset="-122"/>
            </a:endParaRPr>
          </a:p>
        </p:txBody>
      </p:sp>
      <p:pic>
        <p:nvPicPr>
          <p:cNvPr id="59395" name="Picture 2">
            <a:extLst>
              <a:ext uri="{FF2B5EF4-FFF2-40B4-BE49-F238E27FC236}">
                <a16:creationId xmlns:a16="http://schemas.microsoft.com/office/drawing/2014/main" id="{9646D52A-A896-AEA5-70D8-97CCB7830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26" y="3667633"/>
            <a:ext cx="6060281" cy="1322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9396" name="Picture 3">
            <a:extLst>
              <a:ext uri="{FF2B5EF4-FFF2-40B4-BE49-F238E27FC236}">
                <a16:creationId xmlns:a16="http://schemas.microsoft.com/office/drawing/2014/main" id="{0E668D64-0BEF-9385-780C-A3BDFB1C6F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26" y="1945596"/>
            <a:ext cx="5750719"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59397" name="Rectangle 4">
            <a:extLst>
              <a:ext uri="{FF2B5EF4-FFF2-40B4-BE49-F238E27FC236}">
                <a16:creationId xmlns:a16="http://schemas.microsoft.com/office/drawing/2014/main" id="{733AF05F-7C51-C6E0-1BF2-F355CE158713}"/>
              </a:ext>
            </a:extLst>
          </p:cNvPr>
          <p:cNvSpPr>
            <a:spLocks noChangeArrowheads="1"/>
          </p:cNvSpPr>
          <p:nvPr/>
        </p:nvSpPr>
        <p:spPr bwMode="auto">
          <a:xfrm>
            <a:off x="651328" y="3197904"/>
            <a:ext cx="5314950" cy="278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spAutoFit/>
          </a:bodyP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en-US" altLang="en-US" sz="1350" dirty="0">
                <a:latin typeface="Arial" panose="020B0604020202020204" pitchFamily="34" charset="0"/>
              </a:rPr>
              <a:t>The next diagram shows the same query in SQL:</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1">
            <a:extLst>
              <a:ext uri="{FF2B5EF4-FFF2-40B4-BE49-F238E27FC236}">
                <a16:creationId xmlns:a16="http://schemas.microsoft.com/office/drawing/2014/main" id="{982D6004-FC1F-EAA6-3763-63FE8E124E83}"/>
              </a:ext>
            </a:extLst>
          </p:cNvPr>
          <p:cNvSpPr txBox="1">
            <a:spLocks noChangeArrowheads="1"/>
          </p:cNvSpPr>
          <p:nvPr/>
        </p:nvSpPr>
        <p:spPr bwMode="auto">
          <a:xfrm>
            <a:off x="1485900" y="0"/>
            <a:ext cx="61722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en-US" altLang="en-US" sz="3450">
                <a:solidFill>
                  <a:srgbClr val="675E47"/>
                </a:solidFill>
                <a:latin typeface="Cambria" panose="02040503050406030204" pitchFamily="18" charset="0"/>
              </a:rPr>
              <a:t>SQL &amp; Mongodb Commands</a:t>
            </a:r>
          </a:p>
        </p:txBody>
      </p:sp>
      <p:graphicFrame>
        <p:nvGraphicFramePr>
          <p:cNvPr id="29698" name="Group 2">
            <a:extLst>
              <a:ext uri="{FF2B5EF4-FFF2-40B4-BE49-F238E27FC236}">
                <a16:creationId xmlns:a16="http://schemas.microsoft.com/office/drawing/2014/main" id="{D6E81ECB-3EA1-36F9-40E4-54AFD127F4A4}"/>
              </a:ext>
            </a:extLst>
          </p:cNvPr>
          <p:cNvGraphicFramePr>
            <a:graphicFrameLocks noGrp="1"/>
          </p:cNvGraphicFramePr>
          <p:nvPr/>
        </p:nvGraphicFramePr>
        <p:xfrm>
          <a:off x="1485900" y="1200150"/>
          <a:ext cx="5544741" cy="3123010"/>
        </p:xfrm>
        <a:graphic>
          <a:graphicData uri="http://schemas.openxmlformats.org/drawingml/2006/table">
            <a:tbl>
              <a:tblPr/>
              <a:tblGrid>
                <a:gridCol w="3112294">
                  <a:extLst>
                    <a:ext uri="{9D8B030D-6E8A-4147-A177-3AD203B41FA5}">
                      <a16:colId xmlns:a16="http://schemas.microsoft.com/office/drawing/2014/main" val="20000"/>
                    </a:ext>
                  </a:extLst>
                </a:gridCol>
                <a:gridCol w="2432447">
                  <a:extLst>
                    <a:ext uri="{9D8B030D-6E8A-4147-A177-3AD203B41FA5}">
                      <a16:colId xmlns:a16="http://schemas.microsoft.com/office/drawing/2014/main" val="20001"/>
                    </a:ext>
                  </a:extLst>
                </a:gridCol>
              </a:tblGrid>
              <a:tr h="48225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1" i="0" u="none" strike="noStrike" cap="none" normalizeH="0" baseline="0" dirty="0">
                          <a:ln>
                            <a:noFill/>
                          </a:ln>
                          <a:solidFill>
                            <a:srgbClr val="FFFFFF"/>
                          </a:solidFill>
                          <a:effectLst/>
                          <a:latin typeface="Calibri" pitchFamily="32" charset="0"/>
                          <a:ea typeface="Microsoft YaHei" pitchFamily="32" charset="-122"/>
                        </a:rPr>
                        <a:t>SQL SELECT Statements</a:t>
                      </a:r>
                    </a:p>
                  </a:txBody>
                  <a:tcPr marL="67500" marR="67500" marT="38533" marB="35104" anchor="ctr"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00CC99"/>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1" i="0" u="none" strike="noStrike" cap="none" normalizeH="0" baseline="0" dirty="0">
                          <a:ln>
                            <a:noFill/>
                          </a:ln>
                          <a:solidFill>
                            <a:srgbClr val="FFFFFF"/>
                          </a:solidFill>
                          <a:effectLst/>
                          <a:latin typeface="Calibri" pitchFamily="32" charset="0"/>
                          <a:ea typeface="Microsoft YaHei" pitchFamily="32" charset="-122"/>
                        </a:rPr>
                        <a:t>MongoDB find() Statements</a:t>
                      </a:r>
                    </a:p>
                  </a:txBody>
                  <a:tcPr marL="67500" marR="67500" marT="38533" marB="35104" anchor="ctr"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00CC99"/>
                    </a:solidFill>
                  </a:tcPr>
                </a:tc>
                <a:extLst>
                  <a:ext uri="{0D108BD9-81ED-4DB2-BD59-A6C34878D82A}">
                    <a16:rowId xmlns:a16="http://schemas.microsoft.com/office/drawing/2014/main" val="10000"/>
                  </a:ext>
                </a:extLst>
              </a:tr>
              <a:tr h="611380">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SELECT * FROM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a:t>
                      </a:r>
                      <a:r>
                        <a:rPr kumimoji="0" lang="en-US" sz="1800" b="0" i="0" u="none" strike="noStrike" cap="none" normalizeH="0" baseline="0" dirty="0">
                          <a:ln>
                            <a:noFill/>
                          </a:ln>
                          <a:solidFill>
                            <a:srgbClr val="000000"/>
                          </a:solidFill>
                          <a:effectLst/>
                          <a:latin typeface="Calibri" pitchFamily="32" charset="0"/>
                          <a:ea typeface="Microsoft YaHei" pitchFamily="32" charset="-122"/>
                        </a:rPr>
                        <a:t>;</a:t>
                      </a:r>
                    </a:p>
                  </a:txBody>
                  <a:tcPr marL="67500" marR="67500" marT="38533" marB="35104"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a:ln>
                            <a:noFill/>
                          </a:ln>
                          <a:solidFill>
                            <a:srgbClr val="000000"/>
                          </a:solidFill>
                          <a:effectLst/>
                          <a:latin typeface="Calibri" pitchFamily="32" charset="0"/>
                          <a:ea typeface="Microsoft YaHei" pitchFamily="32" charset="-122"/>
                        </a:rPr>
                        <a:t>db.Teacher_info.find() </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800" b="0" i="0" u="none" strike="noStrike" cap="none" normalizeH="0" baseline="0">
                        <a:ln>
                          <a:noFill/>
                        </a:ln>
                        <a:solidFill>
                          <a:srgbClr val="000000"/>
                        </a:solidFill>
                        <a:effectLst/>
                        <a:latin typeface="Calibri" pitchFamily="32" charset="0"/>
                        <a:ea typeface="Microsoft YaHei" pitchFamily="32" charset="-122"/>
                      </a:endParaRPr>
                    </a:p>
                  </a:txBody>
                  <a:tcPr marL="67500" marR="67500" marT="38533" marB="35104"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1"/>
                  </a:ext>
                </a:extLst>
              </a:tr>
              <a:tr h="1149123">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SELECT * FROM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a:t>
                      </a:r>
                      <a:r>
                        <a:rPr kumimoji="0" lang="en-US" sz="1800" b="0" i="0" u="none" strike="noStrike" cap="none" normalizeH="0" baseline="0" dirty="0">
                          <a:ln>
                            <a:noFill/>
                          </a:ln>
                          <a:solidFill>
                            <a:srgbClr val="000000"/>
                          </a:solidFill>
                          <a:effectLst/>
                          <a:latin typeface="Calibri" pitchFamily="32" charset="0"/>
                          <a:ea typeface="Microsoft YaHei" pitchFamily="32" charset="-122"/>
                        </a:rPr>
                        <a:t> WHERE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sal</a:t>
                      </a:r>
                      <a:r>
                        <a:rPr kumimoji="0" lang="en-US" sz="1800" b="0" i="0" u="none" strike="noStrike" cap="none" normalizeH="0" baseline="0" dirty="0">
                          <a:ln>
                            <a:noFill/>
                          </a:ln>
                          <a:solidFill>
                            <a:srgbClr val="000000"/>
                          </a:solidFill>
                          <a:effectLst/>
                          <a:latin typeface="Calibri" pitchFamily="32" charset="0"/>
                          <a:ea typeface="Microsoft YaHei" pitchFamily="32" charset="-122"/>
                        </a:rPr>
                        <a:t> = 25000;</a:t>
                      </a:r>
                    </a:p>
                  </a:txBody>
                  <a:tcPr marL="67500" marR="67500" marT="38533" marB="35104"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a:ln>
                            <a:noFill/>
                          </a:ln>
                          <a:solidFill>
                            <a:srgbClr val="000000"/>
                          </a:solidFill>
                          <a:effectLst/>
                          <a:latin typeface="Calibri" pitchFamily="32" charset="0"/>
                          <a:ea typeface="Microsoft YaHei" pitchFamily="32" charset="-122"/>
                        </a:rPr>
                        <a:t>db.Teacher_info.find( {sal: 25000})</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800" b="0" i="0" u="none" strike="noStrike" cap="none" normalizeH="0" baseline="0">
                        <a:ln>
                          <a:noFill/>
                        </a:ln>
                        <a:solidFill>
                          <a:srgbClr val="000000"/>
                        </a:solidFill>
                        <a:effectLst/>
                        <a:latin typeface="Calibri" pitchFamily="32" charset="0"/>
                        <a:ea typeface="Microsoft YaHei" pitchFamily="32" charset="-122"/>
                      </a:endParaRP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800" b="0" i="0" u="none" strike="noStrike" cap="none" normalizeH="0" baseline="0">
                        <a:ln>
                          <a:noFill/>
                        </a:ln>
                        <a:solidFill>
                          <a:srgbClr val="000000"/>
                        </a:solidFill>
                        <a:effectLst/>
                        <a:latin typeface="Calibri" pitchFamily="32" charset="0"/>
                        <a:ea typeface="Microsoft YaHei" pitchFamily="32" charset="-122"/>
                      </a:endParaRPr>
                    </a:p>
                  </a:txBody>
                  <a:tcPr marL="67500" marR="67500" marT="38533" marB="35104"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10002"/>
                  </a:ext>
                </a:extLst>
              </a:tr>
              <a:tr h="880252">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SELECT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Teacher_id</a:t>
                      </a:r>
                      <a:r>
                        <a:rPr kumimoji="0" lang="en-US" sz="1800" b="0" i="0" u="none" strike="noStrike" cap="none" normalizeH="0" baseline="0" dirty="0">
                          <a:ln>
                            <a:noFill/>
                          </a:ln>
                          <a:solidFill>
                            <a:srgbClr val="000000"/>
                          </a:solidFill>
                          <a:effectLst/>
                          <a:latin typeface="Calibri" pitchFamily="32" charset="0"/>
                          <a:ea typeface="Microsoft YaHei" pitchFamily="32" charset="-122"/>
                        </a:rPr>
                        <a:t> FROM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a:t>
                      </a:r>
                      <a:r>
                        <a:rPr kumimoji="0" lang="en-US" sz="1800" b="0" i="0" u="none" strike="noStrike" cap="none" normalizeH="0" baseline="0" dirty="0">
                          <a:ln>
                            <a:noFill/>
                          </a:ln>
                          <a:solidFill>
                            <a:srgbClr val="000000"/>
                          </a:solidFill>
                          <a:effectLst/>
                          <a:latin typeface="Calibri" pitchFamily="32" charset="0"/>
                          <a:ea typeface="Microsoft YaHei" pitchFamily="32" charset="-122"/>
                        </a:rPr>
                        <a:t> WHERE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Teacher_id</a:t>
                      </a:r>
                      <a:r>
                        <a:rPr kumimoji="0" lang="en-US" sz="1800" b="0" i="0" u="none" strike="noStrike" cap="none" normalizeH="0" baseline="0" dirty="0">
                          <a:ln>
                            <a:noFill/>
                          </a:ln>
                          <a:solidFill>
                            <a:srgbClr val="000000"/>
                          </a:solidFill>
                          <a:effectLst/>
                          <a:latin typeface="Calibri" pitchFamily="32" charset="0"/>
                          <a:ea typeface="Microsoft YaHei" pitchFamily="32" charset="-122"/>
                        </a:rPr>
                        <a:t> = 1;</a:t>
                      </a:r>
                    </a:p>
                  </a:txBody>
                  <a:tcPr marL="67500" marR="67500" marT="38533" marB="35104"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err="1">
                          <a:ln>
                            <a:noFill/>
                          </a:ln>
                          <a:solidFill>
                            <a:srgbClr val="000000"/>
                          </a:solidFill>
                          <a:effectLst/>
                          <a:latin typeface="Calibri" pitchFamily="32" charset="0"/>
                          <a:ea typeface="Microsoft YaHei" pitchFamily="32" charset="-122"/>
                        </a:rPr>
                        <a:t>db.Teacher_info.find</a:t>
                      </a:r>
                      <a:r>
                        <a:rPr kumimoji="0" lang="en-US" sz="1800" b="0" i="0" u="none" strike="noStrike" cap="none" normalizeH="0" baseline="0" dirty="0">
                          <a:ln>
                            <a:noFill/>
                          </a:ln>
                          <a:solidFill>
                            <a:srgbClr val="000000"/>
                          </a:solidFill>
                          <a:effectLst/>
                          <a:latin typeface="Calibri" pitchFamily="32" charset="0"/>
                          <a:ea typeface="Microsoft YaHei" pitchFamily="32" charset="-122"/>
                        </a:rPr>
                        <a:t>(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Teacher_id</a:t>
                      </a:r>
                      <a:r>
                        <a:rPr kumimoji="0" lang="en-US" sz="1800" b="0" i="0" u="none" strike="noStrike" cap="none" normalizeH="0" baseline="0" dirty="0">
                          <a:ln>
                            <a:noFill/>
                          </a:ln>
                          <a:solidFill>
                            <a:srgbClr val="000000"/>
                          </a:solidFill>
                          <a:effectLst/>
                          <a:latin typeface="Calibri" pitchFamily="32" charset="0"/>
                          <a:ea typeface="Microsoft YaHei" pitchFamily="32" charset="-122"/>
                        </a:rPr>
                        <a:t>: "pic001"})</a:t>
                      </a:r>
                    </a:p>
                  </a:txBody>
                  <a:tcPr marL="67500" marR="67500" marT="38533" marB="35104"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10003"/>
                  </a:ext>
                </a:extLst>
              </a:tr>
            </a:tbl>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1B844-C5E6-74AF-E6D4-12A3A8F24903}"/>
              </a:ext>
            </a:extLst>
          </p:cNvPr>
          <p:cNvSpPr>
            <a:spLocks noGrp="1"/>
          </p:cNvSpPr>
          <p:nvPr>
            <p:ph type="title"/>
          </p:nvPr>
        </p:nvSpPr>
        <p:spPr/>
        <p:txBody>
          <a:bodyPr/>
          <a:lstStyle/>
          <a:p>
            <a:r>
              <a:rPr lang="en-US" dirty="0"/>
              <a:t>History of NoSQL</a:t>
            </a:r>
            <a:endParaRPr lang="en-IN" dirty="0"/>
          </a:p>
        </p:txBody>
      </p:sp>
      <p:sp>
        <p:nvSpPr>
          <p:cNvPr id="3" name="Content Placeholder 2">
            <a:extLst>
              <a:ext uri="{FF2B5EF4-FFF2-40B4-BE49-F238E27FC236}">
                <a16:creationId xmlns:a16="http://schemas.microsoft.com/office/drawing/2014/main" id="{A44B4FAB-4258-8EC0-24B6-BA469F812276}"/>
              </a:ext>
            </a:extLst>
          </p:cNvPr>
          <p:cNvSpPr>
            <a:spLocks noGrp="1"/>
          </p:cNvSpPr>
          <p:nvPr>
            <p:ph idx="1"/>
          </p:nvPr>
        </p:nvSpPr>
        <p:spPr/>
        <p:txBody>
          <a:bodyPr>
            <a:normAutofit fontScale="92500"/>
          </a:bodyPr>
          <a:lstStyle/>
          <a:p>
            <a:pPr algn="just">
              <a:lnSpc>
                <a:spcPct val="140000"/>
              </a:lnSpc>
            </a:pPr>
            <a:r>
              <a:rPr lang="en-US" sz="1800" dirty="0">
                <a:solidFill>
                  <a:srgbClr val="333333"/>
                </a:solidFill>
                <a:latin typeface="Open Sans" panose="020B0606030504020204" pitchFamily="34" charset="0"/>
              </a:rPr>
              <a:t>The term NoSQL was used by </a:t>
            </a:r>
            <a:r>
              <a:rPr lang="en-US" sz="1800" b="1" dirty="0">
                <a:solidFill>
                  <a:srgbClr val="FF0000"/>
                </a:solidFill>
                <a:latin typeface="Open Sans" panose="020B0606030504020204" pitchFamily="34" charset="0"/>
              </a:rPr>
              <a:t>Carlo </a:t>
            </a:r>
            <a:r>
              <a:rPr lang="en-US" sz="1800" b="1" dirty="0" err="1">
                <a:solidFill>
                  <a:srgbClr val="FF0000"/>
                </a:solidFill>
                <a:latin typeface="Open Sans" panose="020B0606030504020204" pitchFamily="34" charset="0"/>
              </a:rPr>
              <a:t>Strozzi</a:t>
            </a:r>
            <a:r>
              <a:rPr lang="en-US" sz="1800" b="1" dirty="0">
                <a:solidFill>
                  <a:srgbClr val="FF0000"/>
                </a:solidFill>
                <a:latin typeface="Open Sans" panose="020B0606030504020204" pitchFamily="34" charset="0"/>
              </a:rPr>
              <a:t> </a:t>
            </a:r>
            <a:r>
              <a:rPr lang="en-US" sz="1800" dirty="0">
                <a:solidFill>
                  <a:srgbClr val="333333"/>
                </a:solidFill>
                <a:latin typeface="Open Sans" panose="020B0606030504020204" pitchFamily="34" charset="0"/>
              </a:rPr>
              <a:t>in 1998 </a:t>
            </a:r>
          </a:p>
          <a:p>
            <a:pPr algn="just">
              <a:lnSpc>
                <a:spcPct val="140000"/>
              </a:lnSpc>
            </a:pPr>
            <a:r>
              <a:rPr lang="en-US" sz="1800" b="1" dirty="0">
                <a:solidFill>
                  <a:srgbClr val="FF0000"/>
                </a:solidFill>
                <a:latin typeface="Open Sans" panose="020B0606030504020204" pitchFamily="34" charset="0"/>
              </a:rPr>
              <a:t>Johan </a:t>
            </a:r>
            <a:r>
              <a:rPr lang="en-US" sz="1800" b="1" dirty="0" err="1">
                <a:solidFill>
                  <a:srgbClr val="FF0000"/>
                </a:solidFill>
                <a:latin typeface="Open Sans" panose="020B0606030504020204" pitchFamily="34" charset="0"/>
              </a:rPr>
              <a:t>Oskarsson</a:t>
            </a:r>
            <a:r>
              <a:rPr lang="en-US" sz="1800" dirty="0">
                <a:solidFill>
                  <a:srgbClr val="333333"/>
                </a:solidFill>
                <a:latin typeface="Open Sans" panose="020B0606030504020204" pitchFamily="34" charset="0"/>
              </a:rPr>
              <a:t>, then a developer at </a:t>
            </a:r>
            <a:r>
              <a:rPr lang="en-US" sz="1800" dirty="0">
                <a:solidFill>
                  <a:srgbClr val="333333"/>
                </a:solidFill>
                <a:latin typeface="Open Sans" panose="020B0606030504020204" pitchFamily="34" charset="0"/>
                <a:hlinkClick r:id="rId2" tooltip="Last.fm">
                  <a:extLst>
                    <a:ext uri="{A12FA001-AC4F-418D-AE19-62706E023703}">
                      <ahyp:hlinkClr xmlns:ahyp="http://schemas.microsoft.com/office/drawing/2018/hyperlinkcolor" val="tx"/>
                    </a:ext>
                  </a:extLst>
                </a:hlinkClick>
              </a:rPr>
              <a:t>Last.fm</a:t>
            </a:r>
            <a:r>
              <a:rPr lang="en-US" sz="1800" dirty="0">
                <a:solidFill>
                  <a:srgbClr val="333333"/>
                </a:solidFill>
                <a:latin typeface="Open Sans" panose="020B0606030504020204" pitchFamily="34" charset="0"/>
              </a:rPr>
              <a:t>, reintroduced the term NoSQL in early 2009 when he organized an event to discuss </a:t>
            </a:r>
            <a:r>
              <a:rPr lang="en-US" sz="1800" dirty="0">
                <a:solidFill>
                  <a:srgbClr val="FF0000"/>
                </a:solidFill>
                <a:latin typeface="Open Sans" panose="020B0606030504020204" pitchFamily="34" charset="0"/>
              </a:rPr>
              <a:t>"open-source distributed, non-relational databases"</a:t>
            </a:r>
            <a:r>
              <a:rPr lang="en-US" sz="1800" dirty="0">
                <a:solidFill>
                  <a:srgbClr val="333333"/>
                </a:solidFill>
                <a:latin typeface="Open Sans" panose="020B0606030504020204" pitchFamily="34" charset="0"/>
              </a:rPr>
              <a:t>.</a:t>
            </a:r>
          </a:p>
          <a:p>
            <a:pPr algn="just">
              <a:lnSpc>
                <a:spcPct val="140000"/>
              </a:lnSpc>
            </a:pPr>
            <a:r>
              <a:rPr lang="en-US" sz="1800" dirty="0">
                <a:solidFill>
                  <a:srgbClr val="333333"/>
                </a:solidFill>
                <a:latin typeface="Open Sans" panose="020B0606030504020204" pitchFamily="34" charset="0"/>
              </a:rPr>
              <a:t>The name attempted to label the emergence of an increasing number of </a:t>
            </a:r>
            <a:r>
              <a:rPr lang="en-US" sz="1800" dirty="0">
                <a:solidFill>
                  <a:srgbClr val="FF0000"/>
                </a:solidFill>
                <a:latin typeface="Open Sans" panose="020B0606030504020204" pitchFamily="34" charset="0"/>
              </a:rPr>
              <a:t>non-relational, distributed data stores,</a:t>
            </a:r>
            <a:r>
              <a:rPr lang="en-US" sz="1800" dirty="0">
                <a:solidFill>
                  <a:srgbClr val="333333"/>
                </a:solidFill>
                <a:latin typeface="Open Sans" panose="020B0606030504020204" pitchFamily="34" charset="0"/>
              </a:rPr>
              <a:t> including open source clones of </a:t>
            </a:r>
            <a:r>
              <a:rPr lang="en-US" sz="1800" dirty="0">
                <a:solidFill>
                  <a:srgbClr val="FF0000"/>
                </a:solidFill>
                <a:latin typeface="Open Sans" panose="020B0606030504020204" pitchFamily="34" charset="0"/>
              </a:rPr>
              <a:t>Google's </a:t>
            </a:r>
            <a:r>
              <a:rPr lang="en-US" sz="1800" dirty="0">
                <a:solidFill>
                  <a:srgbClr val="FF0000"/>
                </a:solidFill>
                <a:latin typeface="Open Sans" panose="020B0606030504020204" pitchFamily="34" charset="0"/>
                <a:hlinkClick r:id="rId3" tooltip="Bigtable">
                  <a:extLst>
                    <a:ext uri="{A12FA001-AC4F-418D-AE19-62706E023703}">
                      <ahyp:hlinkClr xmlns:ahyp="http://schemas.microsoft.com/office/drawing/2018/hyperlinkcolor" val="tx"/>
                    </a:ext>
                  </a:extLst>
                </a:hlinkClick>
              </a:rPr>
              <a:t>Bigtable</a:t>
            </a:r>
            <a:r>
              <a:rPr lang="en-US" sz="1800" dirty="0">
                <a:solidFill>
                  <a:srgbClr val="FF0000"/>
                </a:solidFill>
                <a:latin typeface="Open Sans" panose="020B0606030504020204" pitchFamily="34" charset="0"/>
              </a:rPr>
              <a:t>/</a:t>
            </a:r>
            <a:r>
              <a:rPr lang="en-US" sz="1800" dirty="0">
                <a:solidFill>
                  <a:srgbClr val="FF0000"/>
                </a:solidFill>
                <a:latin typeface="Open Sans" panose="020B0606030504020204" pitchFamily="34" charset="0"/>
                <a:hlinkClick r:id="rId4" tooltip="MapReduce">
                  <a:extLst>
                    <a:ext uri="{A12FA001-AC4F-418D-AE19-62706E023703}">
                      <ahyp:hlinkClr xmlns:ahyp="http://schemas.microsoft.com/office/drawing/2018/hyperlinkcolor" val="tx"/>
                    </a:ext>
                  </a:extLst>
                </a:hlinkClick>
              </a:rPr>
              <a:t>MapReduce</a:t>
            </a:r>
            <a:r>
              <a:rPr lang="en-US" sz="1800" dirty="0">
                <a:solidFill>
                  <a:srgbClr val="FF0000"/>
                </a:solidFill>
                <a:latin typeface="Open Sans" panose="020B0606030504020204" pitchFamily="34" charset="0"/>
              </a:rPr>
              <a:t> </a:t>
            </a:r>
            <a:r>
              <a:rPr lang="en-US" sz="1800" dirty="0">
                <a:solidFill>
                  <a:srgbClr val="333333"/>
                </a:solidFill>
                <a:latin typeface="Open Sans" panose="020B0606030504020204" pitchFamily="34" charset="0"/>
              </a:rPr>
              <a:t>and </a:t>
            </a:r>
            <a:r>
              <a:rPr lang="en-US" sz="1800" dirty="0">
                <a:solidFill>
                  <a:srgbClr val="FF0000"/>
                </a:solidFill>
                <a:latin typeface="Open Sans" panose="020B0606030504020204" pitchFamily="34" charset="0"/>
              </a:rPr>
              <a:t>Amazon's </a:t>
            </a:r>
            <a:r>
              <a:rPr lang="en-US" sz="1800" dirty="0">
                <a:solidFill>
                  <a:srgbClr val="FF0000"/>
                </a:solidFill>
                <a:latin typeface="Open Sans" panose="020B0606030504020204" pitchFamily="34" charset="0"/>
                <a:hlinkClick r:id="rId5" tooltip="Amazon DynamoDB">
                  <a:extLst>
                    <a:ext uri="{A12FA001-AC4F-418D-AE19-62706E023703}">
                      <ahyp:hlinkClr xmlns:ahyp="http://schemas.microsoft.com/office/drawing/2018/hyperlinkcolor" val="tx"/>
                    </a:ext>
                  </a:extLst>
                </a:hlinkClick>
              </a:rPr>
              <a:t>DynamoDB</a:t>
            </a:r>
            <a:r>
              <a:rPr lang="en-US" sz="1800" dirty="0">
                <a:solidFill>
                  <a:srgbClr val="333333"/>
                </a:solidFill>
                <a:latin typeface="Open Sans" panose="020B0606030504020204" pitchFamily="34" charset="0"/>
              </a:rPr>
              <a:t>.</a:t>
            </a:r>
          </a:p>
          <a:p>
            <a:endParaRPr lang="en-IN" dirty="0"/>
          </a:p>
        </p:txBody>
      </p:sp>
      <p:sp>
        <p:nvSpPr>
          <p:cNvPr id="4" name="Date Placeholder 3">
            <a:extLst>
              <a:ext uri="{FF2B5EF4-FFF2-40B4-BE49-F238E27FC236}">
                <a16:creationId xmlns:a16="http://schemas.microsoft.com/office/drawing/2014/main" id="{83A07865-5202-5AB6-BEAF-36582BFCB62E}"/>
              </a:ext>
            </a:extLst>
          </p:cNvPr>
          <p:cNvSpPr>
            <a:spLocks noGrp="1"/>
          </p:cNvSpPr>
          <p:nvPr>
            <p:ph type="dt" sz="half" idx="10"/>
          </p:nvPr>
        </p:nvSpPr>
        <p:spPr/>
        <p:txBody>
          <a:bodyPr/>
          <a:lstStyle/>
          <a:p>
            <a:fld id="{1BAB71CB-4A8B-46C1-8D6F-8648CF9E9687}" type="datetime1">
              <a:rPr lang="en-US" smtClean="0"/>
              <a:t>2/2/2023</a:t>
            </a:fld>
            <a:endParaRPr lang="en-US"/>
          </a:p>
        </p:txBody>
      </p:sp>
      <p:sp>
        <p:nvSpPr>
          <p:cNvPr id="5" name="Footer Placeholder 4">
            <a:extLst>
              <a:ext uri="{FF2B5EF4-FFF2-40B4-BE49-F238E27FC236}">
                <a16:creationId xmlns:a16="http://schemas.microsoft.com/office/drawing/2014/main" id="{D4F1F542-64B7-7FE9-3EF1-C65692BA1360}"/>
              </a:ext>
            </a:extLst>
          </p:cNvPr>
          <p:cNvSpPr>
            <a:spLocks noGrp="1"/>
          </p:cNvSpPr>
          <p:nvPr>
            <p:ph type="ftr" sz="quarter" idx="11"/>
          </p:nvPr>
        </p:nvSpPr>
        <p:spPr/>
        <p:txBody>
          <a:bodyPr/>
          <a:lstStyle/>
          <a:p>
            <a:r>
              <a:rPr lang="en-US"/>
              <a:t>Introduction to NoSQL</a:t>
            </a:r>
            <a:endParaRPr lang="en-US" dirty="0"/>
          </a:p>
        </p:txBody>
      </p:sp>
      <p:sp>
        <p:nvSpPr>
          <p:cNvPr id="6" name="Slide Number Placeholder 5">
            <a:extLst>
              <a:ext uri="{FF2B5EF4-FFF2-40B4-BE49-F238E27FC236}">
                <a16:creationId xmlns:a16="http://schemas.microsoft.com/office/drawing/2014/main" id="{B8F792CE-77ED-3062-71A5-233E4C1DB7CE}"/>
              </a:ext>
            </a:extLst>
          </p:cNvPr>
          <p:cNvSpPr>
            <a:spLocks noGrp="1"/>
          </p:cNvSpPr>
          <p:nvPr>
            <p:ph type="sldNum" sz="quarter" idx="12"/>
          </p:nvPr>
        </p:nvSpPr>
        <p:spPr/>
        <p:txBody>
          <a:bodyPr/>
          <a:lstStyle/>
          <a:p>
            <a:fld id="{B82CCC60-E8CD-4174-8B1A-7DF615B22EEF}" type="slidenum">
              <a:rPr lang="en-US" smtClean="0"/>
              <a:pPr/>
              <a:t>4</a:t>
            </a:fld>
            <a:endParaRPr lang="en-US"/>
          </a:p>
        </p:txBody>
      </p:sp>
    </p:spTree>
    <p:extLst>
      <p:ext uri="{BB962C8B-B14F-4D97-AF65-F5344CB8AC3E}">
        <p14:creationId xmlns:p14="http://schemas.microsoft.com/office/powerpoint/2010/main" val="18886358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1">
            <a:extLst>
              <a:ext uri="{FF2B5EF4-FFF2-40B4-BE49-F238E27FC236}">
                <a16:creationId xmlns:a16="http://schemas.microsoft.com/office/drawing/2014/main" id="{49DE4B18-ABEA-30C2-476D-657163268D9C}"/>
              </a:ext>
            </a:extLst>
          </p:cNvPr>
          <p:cNvSpPr txBox="1">
            <a:spLocks noChangeArrowheads="1"/>
          </p:cNvSpPr>
          <p:nvPr/>
        </p:nvSpPr>
        <p:spPr bwMode="auto">
          <a:xfrm>
            <a:off x="1485900" y="0"/>
            <a:ext cx="61722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en-US" altLang="en-US" sz="3450">
                <a:solidFill>
                  <a:srgbClr val="675E47"/>
                </a:solidFill>
                <a:latin typeface="Cambria" panose="02040503050406030204" pitchFamily="18" charset="0"/>
              </a:rPr>
              <a:t>SQL &amp; Mongodb Commands</a:t>
            </a:r>
          </a:p>
        </p:txBody>
      </p:sp>
      <p:graphicFrame>
        <p:nvGraphicFramePr>
          <p:cNvPr id="30722" name="Group 2">
            <a:extLst>
              <a:ext uri="{FF2B5EF4-FFF2-40B4-BE49-F238E27FC236}">
                <a16:creationId xmlns:a16="http://schemas.microsoft.com/office/drawing/2014/main" id="{53CEB5C6-6C7E-E93E-07FD-4793D80744FF}"/>
              </a:ext>
            </a:extLst>
          </p:cNvPr>
          <p:cNvGraphicFramePr>
            <a:graphicFrameLocks noGrp="1"/>
          </p:cNvGraphicFramePr>
          <p:nvPr>
            <p:extLst>
              <p:ext uri="{D42A27DB-BD31-4B8C-83A1-F6EECF244321}">
                <p14:modId xmlns:p14="http://schemas.microsoft.com/office/powerpoint/2010/main" val="3121470999"/>
              </p:ext>
            </p:extLst>
          </p:nvPr>
        </p:nvGraphicFramePr>
        <p:xfrm>
          <a:off x="1371600" y="685800"/>
          <a:ext cx="6173391" cy="4132056"/>
        </p:xfrm>
        <a:graphic>
          <a:graphicData uri="http://schemas.openxmlformats.org/drawingml/2006/table">
            <a:tbl>
              <a:tblPr/>
              <a:tblGrid>
                <a:gridCol w="3087291">
                  <a:extLst>
                    <a:ext uri="{9D8B030D-6E8A-4147-A177-3AD203B41FA5}">
                      <a16:colId xmlns:a16="http://schemas.microsoft.com/office/drawing/2014/main" val="20000"/>
                    </a:ext>
                  </a:extLst>
                </a:gridCol>
                <a:gridCol w="3086100">
                  <a:extLst>
                    <a:ext uri="{9D8B030D-6E8A-4147-A177-3AD203B41FA5}">
                      <a16:colId xmlns:a16="http://schemas.microsoft.com/office/drawing/2014/main" val="20001"/>
                    </a:ext>
                  </a:extLst>
                </a:gridCol>
              </a:tblGrid>
              <a:tr h="611292">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chemeClr val="tx1"/>
                          </a:solidFill>
                          <a:effectLst/>
                          <a:latin typeface="Calibri" pitchFamily="32" charset="0"/>
                          <a:ea typeface="Microsoft YaHei" pitchFamily="32" charset="-122"/>
                        </a:rPr>
                        <a:t>SELECT * FROM </a:t>
                      </a:r>
                      <a:r>
                        <a:rPr kumimoji="0" lang="en-US" sz="1800" b="0" i="0" u="none" strike="noStrike" cap="none" normalizeH="0" baseline="0" dirty="0" err="1">
                          <a:ln>
                            <a:noFill/>
                          </a:ln>
                          <a:solidFill>
                            <a:schemeClr val="tx1"/>
                          </a:solidFill>
                          <a:effectLst/>
                          <a:latin typeface="Calibri" pitchFamily="32" charset="0"/>
                          <a:ea typeface="Microsoft YaHei" pitchFamily="32" charset="-122"/>
                        </a:rPr>
                        <a:t>Teacher_info</a:t>
                      </a:r>
                      <a:r>
                        <a:rPr kumimoji="0" lang="en-US" sz="1800" b="0" i="0" u="none" strike="noStrike" cap="none" normalizeH="0" baseline="0" dirty="0">
                          <a:ln>
                            <a:noFill/>
                          </a:ln>
                          <a:solidFill>
                            <a:schemeClr val="tx1"/>
                          </a:solidFill>
                          <a:effectLst/>
                          <a:latin typeface="Calibri" pitchFamily="32" charset="0"/>
                          <a:ea typeface="Microsoft YaHei" pitchFamily="32" charset="-122"/>
                        </a:rPr>
                        <a:t> WHERE status != "A“;</a:t>
                      </a:r>
                    </a:p>
                  </a:txBody>
                  <a:tcPr marL="67500" marR="67500" marT="38517" marB="35089"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chemeClr val="accent5">
                        <a:lumMod val="60000"/>
                        <a:lumOff val="40000"/>
                      </a:schemeClr>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err="1">
                          <a:ln>
                            <a:noFill/>
                          </a:ln>
                          <a:solidFill>
                            <a:schemeClr val="tx1"/>
                          </a:solidFill>
                          <a:effectLst/>
                          <a:latin typeface="Calibri" pitchFamily="32" charset="0"/>
                          <a:ea typeface="Microsoft YaHei" pitchFamily="32" charset="-122"/>
                        </a:rPr>
                        <a:t>db.Teacher_info.find</a:t>
                      </a:r>
                      <a:r>
                        <a:rPr kumimoji="0" lang="en-US" sz="1800" b="0" i="0" u="none" strike="noStrike" cap="none" normalizeH="0" baseline="0" dirty="0">
                          <a:ln>
                            <a:noFill/>
                          </a:ln>
                          <a:solidFill>
                            <a:schemeClr val="tx1"/>
                          </a:solidFill>
                          <a:effectLst/>
                          <a:latin typeface="Calibri" pitchFamily="32" charset="0"/>
                          <a:ea typeface="Microsoft YaHei" pitchFamily="32" charset="-122"/>
                        </a:rPr>
                        <a:t>({status:{$ne:"A"}})</a:t>
                      </a:r>
                    </a:p>
                  </a:txBody>
                  <a:tcPr marL="67500" marR="67500" marT="38517" marB="35089"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chemeClr val="accent5">
                        <a:lumMod val="60000"/>
                        <a:lumOff val="40000"/>
                      </a:schemeClr>
                    </a:solidFill>
                  </a:tcPr>
                </a:tc>
                <a:extLst>
                  <a:ext uri="{0D108BD9-81ED-4DB2-BD59-A6C34878D82A}">
                    <a16:rowId xmlns:a16="http://schemas.microsoft.com/office/drawing/2014/main" val="10000"/>
                  </a:ext>
                </a:extLst>
              </a:tr>
              <a:tr h="880136">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SELECT * FROM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a:t>
                      </a:r>
                      <a:r>
                        <a:rPr kumimoji="0" lang="en-US" sz="1800" b="0" i="0" u="none" strike="noStrike" cap="none" normalizeH="0" baseline="0" dirty="0">
                          <a:ln>
                            <a:noFill/>
                          </a:ln>
                          <a:solidFill>
                            <a:srgbClr val="000000"/>
                          </a:solidFill>
                          <a:effectLst/>
                          <a:latin typeface="Calibri" pitchFamily="32" charset="0"/>
                          <a:ea typeface="Microsoft YaHei" pitchFamily="32" charset="-122"/>
                        </a:rPr>
                        <a:t> WHERE status = "A" AND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sal</a:t>
                      </a:r>
                      <a:r>
                        <a:rPr kumimoji="0" lang="en-US" sz="1800" b="0" i="0" u="none" strike="noStrike" cap="none" normalizeH="0" baseline="0" dirty="0">
                          <a:ln>
                            <a:noFill/>
                          </a:ln>
                          <a:solidFill>
                            <a:srgbClr val="000000"/>
                          </a:solidFill>
                          <a:effectLst/>
                          <a:latin typeface="Calibri" pitchFamily="32" charset="0"/>
                          <a:ea typeface="Microsoft YaHei" pitchFamily="32" charset="-122"/>
                        </a:rPr>
                        <a:t> = 20000;</a:t>
                      </a:r>
                    </a:p>
                  </a:txBody>
                  <a:tcPr marL="67500" marR="67500" marT="38517" marB="35089"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a:ln>
                            <a:noFill/>
                          </a:ln>
                          <a:solidFill>
                            <a:srgbClr val="000000"/>
                          </a:solidFill>
                          <a:effectLst/>
                          <a:latin typeface="Calibri" pitchFamily="32" charset="0"/>
                          <a:ea typeface="Microsoft YaHei" pitchFamily="32" charset="-122"/>
                        </a:rPr>
                        <a:t>db.Teacher_info.find({status:"A", sal:20000})</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800" b="0" i="0" u="none" strike="noStrike" cap="none" normalizeH="0" baseline="0">
                        <a:ln>
                          <a:noFill/>
                        </a:ln>
                        <a:solidFill>
                          <a:srgbClr val="000000"/>
                        </a:solidFill>
                        <a:effectLst/>
                        <a:latin typeface="Calibri" pitchFamily="32" charset="0"/>
                        <a:ea typeface="Microsoft YaHei" pitchFamily="32" charset="-122"/>
                      </a:endParaRPr>
                    </a:p>
                  </a:txBody>
                  <a:tcPr marL="67500" marR="67500" marT="38517" marB="35089"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10001"/>
                  </a:ext>
                </a:extLst>
              </a:tr>
              <a:tr h="880136">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SELECT * FROM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a:t>
                      </a:r>
                      <a:r>
                        <a:rPr kumimoji="0" lang="en-US" sz="1800" b="0" i="0" u="none" strike="noStrike" cap="none" normalizeH="0" baseline="0" dirty="0">
                          <a:ln>
                            <a:noFill/>
                          </a:ln>
                          <a:solidFill>
                            <a:srgbClr val="000000"/>
                          </a:solidFill>
                          <a:effectLst/>
                          <a:latin typeface="Calibri" pitchFamily="32" charset="0"/>
                          <a:ea typeface="Microsoft YaHei" pitchFamily="32" charset="-122"/>
                        </a:rPr>
                        <a:t> WHERE status = "A" OR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sal</a:t>
                      </a:r>
                      <a:r>
                        <a:rPr kumimoji="0" lang="en-US" sz="1800" b="0" i="0" u="none" strike="noStrike" cap="none" normalizeH="0" baseline="0" dirty="0">
                          <a:ln>
                            <a:noFill/>
                          </a:ln>
                          <a:solidFill>
                            <a:srgbClr val="000000"/>
                          </a:solidFill>
                          <a:effectLst/>
                          <a:latin typeface="Calibri" pitchFamily="32" charset="0"/>
                          <a:ea typeface="Microsoft YaHei" pitchFamily="32" charset="-122"/>
                        </a:rPr>
                        <a:t> = 50000;</a:t>
                      </a:r>
                    </a:p>
                  </a:txBody>
                  <a:tcPr marL="67500" marR="67500" marT="38517" marB="35089"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&gt;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db.Teacher_info.find</a:t>
                      </a:r>
                      <a:r>
                        <a:rPr kumimoji="0" lang="en-US" sz="1800" b="0" i="0" u="none" strike="noStrike" cap="none" normalizeH="0" baseline="0" dirty="0">
                          <a:ln>
                            <a:noFill/>
                          </a:ln>
                          <a:solidFill>
                            <a:srgbClr val="000000"/>
                          </a:solidFill>
                          <a:effectLst/>
                          <a:latin typeface="Calibri" pitchFamily="32" charset="0"/>
                          <a:ea typeface="Microsoft YaHei" pitchFamily="32" charset="-122"/>
                        </a:rPr>
                        <a:t>( { $or: [ { status: "A" } , { sal:50000 } ] } )</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800" b="0" i="0" u="none" strike="noStrike" cap="none" normalizeH="0" baseline="0" dirty="0">
                        <a:ln>
                          <a:noFill/>
                        </a:ln>
                        <a:solidFill>
                          <a:srgbClr val="000000"/>
                        </a:solidFill>
                        <a:effectLst/>
                        <a:latin typeface="Calibri" pitchFamily="32" charset="0"/>
                        <a:ea typeface="Microsoft YaHei" pitchFamily="32" charset="-122"/>
                      </a:endParaRPr>
                    </a:p>
                  </a:txBody>
                  <a:tcPr marL="67500" marR="67500" marT="38517" marB="35089"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10002"/>
                  </a:ext>
                </a:extLst>
              </a:tr>
              <a:tr h="880136">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SELECT * FROM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a:t>
                      </a:r>
                      <a:r>
                        <a:rPr kumimoji="0" lang="en-US" sz="1800" b="0" i="0" u="none" strike="noStrike" cap="none" normalizeH="0" baseline="0" dirty="0">
                          <a:ln>
                            <a:noFill/>
                          </a:ln>
                          <a:solidFill>
                            <a:srgbClr val="000000"/>
                          </a:solidFill>
                          <a:effectLst/>
                          <a:latin typeface="Calibri" pitchFamily="32" charset="0"/>
                          <a:ea typeface="Microsoft YaHei" pitchFamily="32" charset="-122"/>
                        </a:rPr>
                        <a:t> WHERE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sal</a:t>
                      </a:r>
                      <a:r>
                        <a:rPr kumimoji="0" lang="en-US" sz="1800" b="0" i="0" u="none" strike="noStrike" cap="none" normalizeH="0" baseline="0" dirty="0">
                          <a:ln>
                            <a:noFill/>
                          </a:ln>
                          <a:solidFill>
                            <a:srgbClr val="000000"/>
                          </a:solidFill>
                          <a:effectLst/>
                          <a:latin typeface="Calibri" pitchFamily="32" charset="0"/>
                          <a:ea typeface="Microsoft YaHei" pitchFamily="32" charset="-122"/>
                        </a:rPr>
                        <a:t> &gt; 40000</a:t>
                      </a:r>
                    </a:p>
                  </a:txBody>
                  <a:tcPr marL="67500" marR="67500" marT="38517" marB="35089"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db.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Teacher_info.find</a:t>
                      </a:r>
                      <a:r>
                        <a:rPr kumimoji="0" lang="en-US" sz="1800" b="0" i="0" u="none" strike="noStrike" cap="none" normalizeH="0" baseline="0" dirty="0">
                          <a:ln>
                            <a:noFill/>
                          </a:ln>
                          <a:solidFill>
                            <a:srgbClr val="000000"/>
                          </a:solidFill>
                          <a:effectLst/>
                          <a:latin typeface="Calibri" pitchFamily="32" charset="0"/>
                          <a:ea typeface="Microsoft YaHei" pitchFamily="32" charset="-122"/>
                        </a:rPr>
                        <a:t>( {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sal</a:t>
                      </a:r>
                      <a:r>
                        <a:rPr kumimoji="0" lang="en-US" sz="1800" b="0" i="0" u="none" strike="noStrike" cap="none" normalizeH="0" baseline="0" dirty="0">
                          <a:ln>
                            <a:noFill/>
                          </a:ln>
                          <a:solidFill>
                            <a:srgbClr val="000000"/>
                          </a:solidFill>
                          <a:effectLst/>
                          <a:latin typeface="Calibri" pitchFamily="32" charset="0"/>
                          <a:ea typeface="Microsoft YaHei" pitchFamily="32" charset="-122"/>
                        </a:rPr>
                        <a:t>: {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gt</a:t>
                      </a:r>
                      <a:r>
                        <a:rPr kumimoji="0" lang="en-US" sz="1800" b="0" i="0" u="none" strike="noStrike" cap="none" normalizeH="0" baseline="0" dirty="0">
                          <a:ln>
                            <a:noFill/>
                          </a:ln>
                          <a:solidFill>
                            <a:srgbClr val="000000"/>
                          </a:solidFill>
                          <a:effectLst/>
                          <a:latin typeface="Calibri" pitchFamily="32" charset="0"/>
                          <a:ea typeface="Microsoft YaHei" pitchFamily="32" charset="-122"/>
                        </a:rPr>
                        <a:t>: 40000 } } ) </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800" b="0" i="0" u="none" strike="noStrike" cap="none" normalizeH="0" baseline="0" dirty="0">
                        <a:ln>
                          <a:noFill/>
                        </a:ln>
                        <a:solidFill>
                          <a:srgbClr val="000000"/>
                        </a:solidFill>
                        <a:effectLst/>
                        <a:latin typeface="Calibri" pitchFamily="32" charset="0"/>
                        <a:ea typeface="Microsoft YaHei" pitchFamily="32" charset="-122"/>
                      </a:endParaRPr>
                    </a:p>
                  </a:txBody>
                  <a:tcPr marL="67500" marR="67500" marT="38517" marB="35089"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10003"/>
                  </a:ext>
                </a:extLst>
              </a:tr>
              <a:tr h="880136">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a:ln>
                            <a:noFill/>
                          </a:ln>
                          <a:solidFill>
                            <a:srgbClr val="000000"/>
                          </a:solidFill>
                          <a:effectLst/>
                          <a:latin typeface="Calibri" pitchFamily="32" charset="0"/>
                          <a:ea typeface="Microsoft YaHei" pitchFamily="32" charset="-122"/>
                        </a:rPr>
                        <a:t>SELECT * FROM Teacher_infoWHERE sal &lt; 30000</a:t>
                      </a:r>
                    </a:p>
                  </a:txBody>
                  <a:tcPr marL="67500" marR="67500" marT="38517" marB="35089"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db.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Teacher_info.find</a:t>
                      </a:r>
                      <a:r>
                        <a:rPr kumimoji="0" lang="en-US" sz="1800" b="0" i="0" u="none" strike="noStrike" cap="none" normalizeH="0" baseline="0" dirty="0">
                          <a:ln>
                            <a:noFill/>
                          </a:ln>
                          <a:solidFill>
                            <a:srgbClr val="000000"/>
                          </a:solidFill>
                          <a:effectLst/>
                          <a:latin typeface="Calibri" pitchFamily="32" charset="0"/>
                          <a:ea typeface="Microsoft YaHei" pitchFamily="32" charset="-122"/>
                        </a:rPr>
                        <a:t>( {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sal</a:t>
                      </a:r>
                      <a:r>
                        <a:rPr kumimoji="0" lang="en-US" sz="1800" b="0" i="0" u="none" strike="noStrike" cap="none" normalizeH="0" baseline="0" dirty="0">
                          <a:ln>
                            <a:noFill/>
                          </a:ln>
                          <a:solidFill>
                            <a:srgbClr val="000000"/>
                          </a:solidFill>
                          <a:effectLst/>
                          <a:latin typeface="Calibri" pitchFamily="32" charset="0"/>
                          <a:ea typeface="Microsoft YaHei" pitchFamily="32" charset="-122"/>
                        </a:rPr>
                        <a:t>: {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lt</a:t>
                      </a:r>
                      <a:r>
                        <a:rPr kumimoji="0" lang="en-US" sz="1800" b="0" i="0" u="none" strike="noStrike" cap="none" normalizeH="0" baseline="0" dirty="0">
                          <a:ln>
                            <a:noFill/>
                          </a:ln>
                          <a:solidFill>
                            <a:srgbClr val="000000"/>
                          </a:solidFill>
                          <a:effectLst/>
                          <a:latin typeface="Calibri" pitchFamily="32" charset="0"/>
                          <a:ea typeface="Microsoft YaHei" pitchFamily="32" charset="-122"/>
                        </a:rPr>
                        <a:t>: 30000 } } ) </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800" b="0" i="0" u="none" strike="noStrike" cap="none" normalizeH="0" baseline="0" dirty="0">
                        <a:ln>
                          <a:noFill/>
                        </a:ln>
                        <a:solidFill>
                          <a:srgbClr val="000000"/>
                        </a:solidFill>
                        <a:effectLst/>
                        <a:latin typeface="Calibri" pitchFamily="32" charset="0"/>
                        <a:ea typeface="Microsoft YaHei" pitchFamily="32" charset="-122"/>
                      </a:endParaRPr>
                    </a:p>
                  </a:txBody>
                  <a:tcPr marL="67500" marR="67500" marT="38517" marB="35089"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4"/>
                  </a:ext>
                </a:extLst>
              </a:tr>
            </a:tbl>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1">
            <a:extLst>
              <a:ext uri="{FF2B5EF4-FFF2-40B4-BE49-F238E27FC236}">
                <a16:creationId xmlns:a16="http://schemas.microsoft.com/office/drawing/2014/main" id="{3B20B4FC-197C-9E50-BE26-76FDA5C19FA7}"/>
              </a:ext>
            </a:extLst>
          </p:cNvPr>
          <p:cNvSpPr txBox="1">
            <a:spLocks noChangeArrowheads="1"/>
          </p:cNvSpPr>
          <p:nvPr/>
        </p:nvSpPr>
        <p:spPr bwMode="auto">
          <a:xfrm>
            <a:off x="1543050" y="0"/>
            <a:ext cx="61722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en-US" altLang="en-US" sz="3450">
                <a:solidFill>
                  <a:srgbClr val="675E47"/>
                </a:solidFill>
                <a:latin typeface="Cambria" panose="02040503050406030204" pitchFamily="18" charset="0"/>
              </a:rPr>
              <a:t>SQL &amp; Mongodb Commands</a:t>
            </a:r>
          </a:p>
        </p:txBody>
      </p:sp>
      <p:graphicFrame>
        <p:nvGraphicFramePr>
          <p:cNvPr id="31746" name="Group 2">
            <a:extLst>
              <a:ext uri="{FF2B5EF4-FFF2-40B4-BE49-F238E27FC236}">
                <a16:creationId xmlns:a16="http://schemas.microsoft.com/office/drawing/2014/main" id="{377F99C8-2695-0789-14D4-950B3DB1E386}"/>
              </a:ext>
            </a:extLst>
          </p:cNvPr>
          <p:cNvGraphicFramePr>
            <a:graphicFrameLocks noGrp="1"/>
          </p:cNvGraphicFramePr>
          <p:nvPr/>
        </p:nvGraphicFramePr>
        <p:xfrm>
          <a:off x="1485900" y="685800"/>
          <a:ext cx="6173391" cy="3802855"/>
        </p:xfrm>
        <a:graphic>
          <a:graphicData uri="http://schemas.openxmlformats.org/drawingml/2006/table">
            <a:tbl>
              <a:tblPr/>
              <a:tblGrid>
                <a:gridCol w="3087291">
                  <a:extLst>
                    <a:ext uri="{9D8B030D-6E8A-4147-A177-3AD203B41FA5}">
                      <a16:colId xmlns:a16="http://schemas.microsoft.com/office/drawing/2014/main" val="20000"/>
                    </a:ext>
                  </a:extLst>
                </a:gridCol>
                <a:gridCol w="3086100">
                  <a:extLst>
                    <a:ext uri="{9D8B030D-6E8A-4147-A177-3AD203B41FA5}">
                      <a16:colId xmlns:a16="http://schemas.microsoft.com/office/drawing/2014/main" val="20001"/>
                    </a:ext>
                  </a:extLst>
                </a:gridCol>
              </a:tblGrid>
              <a:tr h="893102">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chemeClr val="tx1"/>
                          </a:solidFill>
                          <a:effectLst/>
                          <a:latin typeface="Calibri" pitchFamily="32" charset="0"/>
                          <a:ea typeface="Microsoft YaHei" pitchFamily="32" charset="-122"/>
                        </a:rPr>
                        <a:t>SELECT * FROM </a:t>
                      </a:r>
                      <a:r>
                        <a:rPr kumimoji="0" lang="en-US" sz="1800" b="0" i="0" u="none" strike="noStrike" cap="none" normalizeH="0" baseline="0" dirty="0" err="1">
                          <a:ln>
                            <a:noFill/>
                          </a:ln>
                          <a:solidFill>
                            <a:schemeClr val="tx1"/>
                          </a:solidFill>
                          <a:effectLst/>
                          <a:latin typeface="Calibri" pitchFamily="32" charset="0"/>
                          <a:ea typeface="Microsoft YaHei" pitchFamily="32" charset="-122"/>
                        </a:rPr>
                        <a:t>Teacher_info</a:t>
                      </a:r>
                      <a:r>
                        <a:rPr kumimoji="0" lang="en-US" sz="1800" b="0" i="0" u="none" strike="noStrike" cap="none" normalizeH="0" baseline="0" dirty="0">
                          <a:ln>
                            <a:noFill/>
                          </a:ln>
                          <a:solidFill>
                            <a:schemeClr val="tx1"/>
                          </a:solidFill>
                          <a:effectLst/>
                          <a:latin typeface="Calibri" pitchFamily="32" charset="0"/>
                          <a:ea typeface="Microsoft YaHei" pitchFamily="32" charset="-122"/>
                        </a:rPr>
                        <a:t>  WHERE status = "A" ORDER BY SAL  ASC</a:t>
                      </a:r>
                    </a:p>
                  </a:txBody>
                  <a:tcPr marL="67500" marR="67500" marT="38535" marB="35105"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chemeClr val="accent5">
                        <a:lumMod val="60000"/>
                        <a:lumOff val="40000"/>
                      </a:schemeClr>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chemeClr val="tx1"/>
                          </a:solidFill>
                          <a:effectLst/>
                          <a:latin typeface="Calibri" pitchFamily="32" charset="0"/>
                          <a:ea typeface="Microsoft YaHei" pitchFamily="32" charset="-122"/>
                        </a:rPr>
                        <a:t>db. </a:t>
                      </a:r>
                      <a:r>
                        <a:rPr kumimoji="0" lang="en-US" sz="1800" b="0" i="0" u="none" strike="noStrike" cap="none" normalizeH="0" baseline="0" dirty="0" err="1">
                          <a:ln>
                            <a:noFill/>
                          </a:ln>
                          <a:solidFill>
                            <a:schemeClr val="tx1"/>
                          </a:solidFill>
                          <a:effectLst/>
                          <a:latin typeface="Calibri" pitchFamily="32" charset="0"/>
                          <a:ea typeface="Microsoft YaHei" pitchFamily="32" charset="-122"/>
                        </a:rPr>
                        <a:t>Teacher_info.find</a:t>
                      </a:r>
                      <a:r>
                        <a:rPr kumimoji="0" lang="en-US" sz="1800" b="0" i="0" u="none" strike="noStrike" cap="none" normalizeH="0" baseline="0" dirty="0">
                          <a:ln>
                            <a:noFill/>
                          </a:ln>
                          <a:solidFill>
                            <a:schemeClr val="tx1"/>
                          </a:solidFill>
                          <a:effectLst/>
                          <a:latin typeface="Calibri" pitchFamily="32" charset="0"/>
                          <a:ea typeface="Microsoft YaHei" pitchFamily="32" charset="-122"/>
                        </a:rPr>
                        <a:t>( { status: "A" } ).sort( { </a:t>
                      </a:r>
                      <a:r>
                        <a:rPr kumimoji="0" lang="en-US" sz="1800" b="0" i="0" u="none" strike="noStrike" cap="none" normalizeH="0" baseline="0" dirty="0" err="1">
                          <a:ln>
                            <a:noFill/>
                          </a:ln>
                          <a:solidFill>
                            <a:schemeClr val="tx1"/>
                          </a:solidFill>
                          <a:effectLst/>
                          <a:latin typeface="Calibri" pitchFamily="32" charset="0"/>
                          <a:ea typeface="Microsoft YaHei" pitchFamily="32" charset="-122"/>
                        </a:rPr>
                        <a:t>sal</a:t>
                      </a:r>
                      <a:r>
                        <a:rPr kumimoji="0" lang="en-US" sz="1800" b="0" i="0" u="none" strike="noStrike" cap="none" normalizeH="0" baseline="0" dirty="0">
                          <a:ln>
                            <a:noFill/>
                          </a:ln>
                          <a:solidFill>
                            <a:schemeClr val="tx1"/>
                          </a:solidFill>
                          <a:effectLst/>
                          <a:latin typeface="Calibri" pitchFamily="32" charset="0"/>
                          <a:ea typeface="Microsoft YaHei" pitchFamily="32" charset="-122"/>
                        </a:rPr>
                        <a:t>: 1 } ) </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800" b="0" i="0" u="none" strike="noStrike" cap="none" normalizeH="0" baseline="0" dirty="0">
                        <a:ln>
                          <a:noFill/>
                        </a:ln>
                        <a:solidFill>
                          <a:schemeClr val="tx1"/>
                        </a:solidFill>
                        <a:effectLst/>
                        <a:latin typeface="Calibri" pitchFamily="32" charset="0"/>
                        <a:ea typeface="Microsoft YaHei" pitchFamily="32" charset="-122"/>
                      </a:endParaRPr>
                    </a:p>
                  </a:txBody>
                  <a:tcPr marL="67500" marR="67500" marT="38535" marB="35105"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chemeClr val="accent5">
                        <a:lumMod val="60000"/>
                        <a:lumOff val="40000"/>
                      </a:schemeClr>
                    </a:solidFill>
                  </a:tcPr>
                </a:tc>
                <a:extLst>
                  <a:ext uri="{0D108BD9-81ED-4DB2-BD59-A6C34878D82A}">
                    <a16:rowId xmlns:a16="http://schemas.microsoft.com/office/drawing/2014/main" val="10000"/>
                  </a:ext>
                </a:extLst>
              </a:tr>
              <a:tr h="880290">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SELECT * FROM users WHERE status = "A" ORDER BY  SAL  DESC</a:t>
                      </a:r>
                    </a:p>
                  </a:txBody>
                  <a:tcPr marL="67500" marR="67500" marT="38535" marB="35105"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db.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Teacher_info.find</a:t>
                      </a:r>
                      <a:r>
                        <a:rPr kumimoji="0" lang="en-US" sz="1800" b="0" i="0" u="none" strike="noStrike" cap="none" normalizeH="0" baseline="0" dirty="0">
                          <a:ln>
                            <a:noFill/>
                          </a:ln>
                          <a:solidFill>
                            <a:srgbClr val="000000"/>
                          </a:solidFill>
                          <a:effectLst/>
                          <a:latin typeface="Calibri" pitchFamily="32" charset="0"/>
                          <a:ea typeface="Microsoft YaHei" pitchFamily="32" charset="-122"/>
                        </a:rPr>
                        <a:t>( { status: "A" } ).sort(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sal</a:t>
                      </a:r>
                      <a:r>
                        <a:rPr kumimoji="0" lang="en-US" sz="1800" b="0" i="0" u="none" strike="noStrike" cap="none" normalizeH="0" baseline="0" dirty="0">
                          <a:ln>
                            <a:noFill/>
                          </a:ln>
                          <a:solidFill>
                            <a:srgbClr val="000000"/>
                          </a:solidFill>
                          <a:effectLst/>
                          <a:latin typeface="Calibri" pitchFamily="32" charset="0"/>
                          <a:ea typeface="Microsoft YaHei" pitchFamily="32" charset="-122"/>
                        </a:rPr>
                        <a:t>: -1 } ) </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800" b="0" i="0" u="none" strike="noStrike" cap="none" normalizeH="0" baseline="0" dirty="0">
                        <a:ln>
                          <a:noFill/>
                        </a:ln>
                        <a:solidFill>
                          <a:srgbClr val="000000"/>
                        </a:solidFill>
                        <a:effectLst/>
                        <a:latin typeface="Calibri" pitchFamily="32" charset="0"/>
                        <a:ea typeface="Microsoft YaHei" pitchFamily="32" charset="-122"/>
                      </a:endParaRPr>
                    </a:p>
                  </a:txBody>
                  <a:tcPr marL="67500" marR="67500" marT="38535" marB="35105"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1"/>
                  </a:ext>
                </a:extLst>
              </a:tr>
              <a:tr h="1149173">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SELECT COUNT(*) FROM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a:t>
                      </a:r>
                      <a:r>
                        <a:rPr kumimoji="0" lang="en-US" sz="1800" b="0" i="0" u="none" strike="noStrike" cap="none" normalizeH="0" baseline="0" dirty="0">
                          <a:ln>
                            <a:noFill/>
                          </a:ln>
                          <a:solidFill>
                            <a:srgbClr val="000000"/>
                          </a:solidFill>
                          <a:effectLst/>
                          <a:latin typeface="Calibri" pitchFamily="32" charset="0"/>
                          <a:ea typeface="Microsoft YaHei" pitchFamily="32" charset="-122"/>
                        </a:rPr>
                        <a:t>;</a:t>
                      </a:r>
                    </a:p>
                  </a:txBody>
                  <a:tcPr marL="67500" marR="67500" marT="38535" marB="35105"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db.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Teacher_info.count</a:t>
                      </a:r>
                      <a:r>
                        <a:rPr kumimoji="0" lang="en-US" sz="1800" b="0" i="0" u="none" strike="noStrike" cap="none" normalizeH="0" baseline="0" dirty="0">
                          <a:ln>
                            <a:noFill/>
                          </a:ln>
                          <a:solidFill>
                            <a:srgbClr val="000000"/>
                          </a:solidFill>
                          <a:effectLst/>
                          <a:latin typeface="Calibri" pitchFamily="32" charset="0"/>
                          <a:ea typeface="Microsoft YaHei" pitchFamily="32" charset="-122"/>
                        </a:rPr>
                        <a:t>() </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1" u="none" strike="noStrike" cap="none" normalizeH="0" baseline="0" dirty="0">
                          <a:ln>
                            <a:noFill/>
                          </a:ln>
                          <a:solidFill>
                            <a:srgbClr val="000000"/>
                          </a:solidFill>
                          <a:effectLst/>
                          <a:latin typeface="Calibri" pitchFamily="32" charset="0"/>
                          <a:ea typeface="Microsoft YaHei" pitchFamily="32" charset="-122"/>
                        </a:rPr>
                        <a:t>or</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db.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Teacher_info.find</a:t>
                      </a:r>
                      <a:r>
                        <a:rPr kumimoji="0" lang="en-US" sz="1800" b="0" i="0" u="none" strike="noStrike" cap="none" normalizeH="0" baseline="0" dirty="0">
                          <a:ln>
                            <a:noFill/>
                          </a:ln>
                          <a:solidFill>
                            <a:srgbClr val="000000"/>
                          </a:solidFill>
                          <a:effectLst/>
                          <a:latin typeface="Calibri" pitchFamily="32" charset="0"/>
                          <a:ea typeface="Microsoft YaHei" pitchFamily="32" charset="-122"/>
                        </a:rPr>
                        <a:t>().count() </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800" b="0" i="0" u="none" strike="noStrike" cap="none" normalizeH="0" baseline="0" dirty="0">
                        <a:ln>
                          <a:noFill/>
                        </a:ln>
                        <a:solidFill>
                          <a:srgbClr val="000000"/>
                        </a:solidFill>
                        <a:effectLst/>
                        <a:latin typeface="Calibri" pitchFamily="32" charset="0"/>
                        <a:ea typeface="Microsoft YaHei" pitchFamily="32" charset="-122"/>
                      </a:endParaRPr>
                    </a:p>
                  </a:txBody>
                  <a:tcPr marL="67500" marR="67500" marT="38535" marB="35105"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2"/>
                  </a:ext>
                </a:extLst>
              </a:tr>
              <a:tr h="880290">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SELECT DISTINCT(</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Dept_name</a:t>
                      </a:r>
                      <a:r>
                        <a:rPr kumimoji="0" lang="en-US" sz="1800" b="0" i="0" u="none" strike="noStrike" cap="none" normalizeH="0" baseline="0" dirty="0">
                          <a:ln>
                            <a:noFill/>
                          </a:ln>
                          <a:solidFill>
                            <a:srgbClr val="000000"/>
                          </a:solidFill>
                          <a:effectLst/>
                          <a:latin typeface="Calibri" pitchFamily="32" charset="0"/>
                          <a:ea typeface="Microsoft YaHei" pitchFamily="32" charset="-122"/>
                        </a:rPr>
                        <a:t>) FROM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a:t>
                      </a:r>
                      <a:r>
                        <a:rPr kumimoji="0" lang="en-US" sz="1800" b="0" i="0" u="none" strike="noStrike" cap="none" normalizeH="0" baseline="0" dirty="0">
                          <a:ln>
                            <a:noFill/>
                          </a:ln>
                          <a:solidFill>
                            <a:srgbClr val="000000"/>
                          </a:solidFill>
                          <a:effectLst/>
                          <a:latin typeface="Calibri" pitchFamily="32" charset="0"/>
                          <a:ea typeface="Microsoft YaHei" pitchFamily="32" charset="-122"/>
                        </a:rPr>
                        <a:t>;</a:t>
                      </a:r>
                    </a:p>
                  </a:txBody>
                  <a:tcPr marL="67500" marR="67500" marT="38535" marB="35105"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db.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Teacher_info.distinct</a:t>
                      </a:r>
                      <a:r>
                        <a:rPr kumimoji="0" lang="en-US" sz="1800" b="0" i="0" u="none" strike="noStrike" cap="none" normalizeH="0" baseline="0" dirty="0">
                          <a:ln>
                            <a:noFill/>
                          </a:ln>
                          <a:solidFill>
                            <a:srgbClr val="000000"/>
                          </a:solidFill>
                          <a:effectLst/>
                          <a:latin typeface="Calibri" pitchFamily="32" charset="0"/>
                          <a:ea typeface="Microsoft YaHei" pitchFamily="32" charset="-122"/>
                        </a:rPr>
                        <a:t>(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Dept_name</a:t>
                      </a:r>
                      <a:r>
                        <a:rPr kumimoji="0" lang="en-US" sz="1800" b="0" i="0" u="none" strike="noStrike" cap="none" normalizeH="0" baseline="0" dirty="0">
                          <a:ln>
                            <a:noFill/>
                          </a:ln>
                          <a:solidFill>
                            <a:srgbClr val="000000"/>
                          </a:solidFill>
                          <a:effectLst/>
                          <a:latin typeface="Calibri" pitchFamily="32" charset="0"/>
                          <a:ea typeface="Microsoft YaHei" pitchFamily="32" charset="-122"/>
                        </a:rPr>
                        <a:t>" ) </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800" b="0" i="0" u="none" strike="noStrike" cap="none" normalizeH="0" baseline="0" dirty="0">
                        <a:ln>
                          <a:noFill/>
                        </a:ln>
                        <a:solidFill>
                          <a:srgbClr val="000000"/>
                        </a:solidFill>
                        <a:effectLst/>
                        <a:latin typeface="Calibri" pitchFamily="32" charset="0"/>
                        <a:ea typeface="Microsoft YaHei" pitchFamily="32" charset="-122"/>
                      </a:endParaRPr>
                    </a:p>
                  </a:txBody>
                  <a:tcPr marL="67500" marR="67500" marT="38535" marB="35105"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3"/>
                  </a:ext>
                </a:extLst>
              </a:tr>
            </a:tbl>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1">
            <a:extLst>
              <a:ext uri="{FF2B5EF4-FFF2-40B4-BE49-F238E27FC236}">
                <a16:creationId xmlns:a16="http://schemas.microsoft.com/office/drawing/2014/main" id="{504AD669-C9C9-C410-FB18-92274C89DD2C}"/>
              </a:ext>
            </a:extLst>
          </p:cNvPr>
          <p:cNvSpPr txBox="1">
            <a:spLocks noChangeArrowheads="1"/>
          </p:cNvSpPr>
          <p:nvPr/>
        </p:nvSpPr>
        <p:spPr bwMode="auto">
          <a:xfrm>
            <a:off x="1485900" y="205979"/>
            <a:ext cx="5713810" cy="856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en-US" altLang="en-US" sz="3075">
                <a:solidFill>
                  <a:srgbClr val="675E47"/>
                </a:solidFill>
                <a:latin typeface="Cambria" panose="02040503050406030204" pitchFamily="18" charset="0"/>
              </a:rPr>
              <a:t>Update Records</a:t>
            </a:r>
            <a:br>
              <a:rPr lang="en-US" altLang="en-US" sz="3075">
                <a:solidFill>
                  <a:srgbClr val="675E47"/>
                </a:solidFill>
                <a:latin typeface="Cambria" panose="02040503050406030204" pitchFamily="18" charset="0"/>
              </a:rPr>
            </a:br>
            <a:endParaRPr lang="en-US" altLang="en-US" sz="3075">
              <a:solidFill>
                <a:srgbClr val="675E47"/>
              </a:solidFill>
              <a:latin typeface="Cambria" panose="02040503050406030204" pitchFamily="18" charset="0"/>
            </a:endParaRPr>
          </a:p>
        </p:txBody>
      </p:sp>
      <p:graphicFrame>
        <p:nvGraphicFramePr>
          <p:cNvPr id="32770" name="Group 2">
            <a:extLst>
              <a:ext uri="{FF2B5EF4-FFF2-40B4-BE49-F238E27FC236}">
                <a16:creationId xmlns:a16="http://schemas.microsoft.com/office/drawing/2014/main" id="{D150BAD2-7F88-6D67-5F4D-EB58207D82F0}"/>
              </a:ext>
            </a:extLst>
          </p:cNvPr>
          <p:cNvGraphicFramePr>
            <a:graphicFrameLocks noGrp="1"/>
          </p:cNvGraphicFramePr>
          <p:nvPr/>
        </p:nvGraphicFramePr>
        <p:xfrm>
          <a:off x="1257300" y="1257300"/>
          <a:ext cx="6173391" cy="2849736"/>
        </p:xfrm>
        <a:graphic>
          <a:graphicData uri="http://schemas.openxmlformats.org/drawingml/2006/table">
            <a:tbl>
              <a:tblPr/>
              <a:tblGrid>
                <a:gridCol w="3087291">
                  <a:extLst>
                    <a:ext uri="{9D8B030D-6E8A-4147-A177-3AD203B41FA5}">
                      <a16:colId xmlns:a16="http://schemas.microsoft.com/office/drawing/2014/main" val="20000"/>
                    </a:ext>
                  </a:extLst>
                </a:gridCol>
                <a:gridCol w="3086100">
                  <a:extLst>
                    <a:ext uri="{9D8B030D-6E8A-4147-A177-3AD203B41FA5}">
                      <a16:colId xmlns:a16="http://schemas.microsoft.com/office/drawing/2014/main" val="20001"/>
                    </a:ext>
                  </a:extLst>
                </a:gridCol>
              </a:tblGrid>
              <a:tr h="276239">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400" b="1" i="0" u="none" strike="noStrike" cap="none" normalizeH="0" baseline="0" dirty="0">
                        <a:ln>
                          <a:noFill/>
                        </a:ln>
                        <a:solidFill>
                          <a:srgbClr val="FFFFFF"/>
                        </a:solidFill>
                        <a:effectLst/>
                        <a:latin typeface="Calibri" pitchFamily="32" charset="0"/>
                        <a:ea typeface="Microsoft YaHei" pitchFamily="32" charset="-122"/>
                      </a:endParaRPr>
                    </a:p>
                  </a:txBody>
                  <a:tcPr marL="67500" marR="67500" marT="38531" marB="35102"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00CC99"/>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400" b="1" i="0" u="none" strike="noStrike" cap="none" normalizeH="0" baseline="0">
                        <a:ln>
                          <a:noFill/>
                        </a:ln>
                        <a:solidFill>
                          <a:srgbClr val="FFFFFF"/>
                        </a:solidFill>
                        <a:effectLst/>
                        <a:latin typeface="Calibri" pitchFamily="32" charset="0"/>
                        <a:ea typeface="Microsoft YaHei" pitchFamily="32" charset="-122"/>
                      </a:endParaRPr>
                    </a:p>
                  </a:txBody>
                  <a:tcPr marL="67500" marR="67500" marT="38531" marB="35102"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00CC99"/>
                    </a:solidFill>
                  </a:tcPr>
                </a:tc>
                <a:extLst>
                  <a:ext uri="{0D108BD9-81ED-4DB2-BD59-A6C34878D82A}">
                    <a16:rowId xmlns:a16="http://schemas.microsoft.com/office/drawing/2014/main" val="10000"/>
                  </a:ext>
                </a:extLst>
              </a:tr>
              <a:tr h="1417916">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UPDATE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a:t>
                      </a:r>
                      <a:r>
                        <a:rPr kumimoji="0" lang="en-US" sz="1800" b="0" i="0" u="none" strike="noStrike" cap="none" normalizeH="0" baseline="0" dirty="0">
                          <a:ln>
                            <a:noFill/>
                          </a:ln>
                          <a:solidFill>
                            <a:srgbClr val="000000"/>
                          </a:solidFill>
                          <a:effectLst/>
                          <a:latin typeface="Calibri" pitchFamily="32" charset="0"/>
                          <a:ea typeface="Microsoft YaHei" pitchFamily="32" charset="-122"/>
                        </a:rPr>
                        <a:t> SET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Dept_name</a:t>
                      </a:r>
                      <a:r>
                        <a:rPr kumimoji="0" lang="en-US" sz="1800" b="0" i="0" u="none" strike="noStrike" cap="none" normalizeH="0" baseline="0" dirty="0">
                          <a:ln>
                            <a:noFill/>
                          </a:ln>
                          <a:solidFill>
                            <a:srgbClr val="000000"/>
                          </a:solidFill>
                          <a:effectLst/>
                          <a:latin typeface="Calibri" pitchFamily="32" charset="0"/>
                          <a:ea typeface="Microsoft YaHei" pitchFamily="32" charset="-122"/>
                        </a:rPr>
                        <a:t> = “ETC" WHERE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sal</a:t>
                      </a:r>
                      <a:r>
                        <a:rPr kumimoji="0" lang="en-US" sz="1800" b="0" i="0" u="none" strike="noStrike" cap="none" normalizeH="0" baseline="0" dirty="0">
                          <a:ln>
                            <a:noFill/>
                          </a:ln>
                          <a:solidFill>
                            <a:srgbClr val="000000"/>
                          </a:solidFill>
                          <a:effectLst/>
                          <a:latin typeface="Calibri" pitchFamily="32" charset="0"/>
                          <a:ea typeface="Microsoft YaHei" pitchFamily="32" charset="-122"/>
                        </a:rPr>
                        <a:t> &gt; 250000</a:t>
                      </a:r>
                    </a:p>
                  </a:txBody>
                  <a:tcPr marL="67500" marR="67500" marT="38531" marB="35102"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a:ln>
                            <a:noFill/>
                          </a:ln>
                          <a:solidFill>
                            <a:srgbClr val="000000"/>
                          </a:solidFill>
                          <a:effectLst/>
                          <a:latin typeface="Calibri" pitchFamily="32" charset="0"/>
                          <a:ea typeface="Microsoft YaHei" pitchFamily="32" charset="-122"/>
                        </a:rPr>
                        <a:t>db. Teacher_info.update( { sal: { $gt: 25000 } }, { $set: { Dept_name: “ETC" } }, { multi: true } ) </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800" b="0" i="0" u="none" strike="noStrike" cap="none" normalizeH="0" baseline="0">
                        <a:ln>
                          <a:noFill/>
                        </a:ln>
                        <a:solidFill>
                          <a:srgbClr val="000000"/>
                        </a:solidFill>
                        <a:effectLst/>
                        <a:latin typeface="Calibri" pitchFamily="32" charset="0"/>
                        <a:ea typeface="Microsoft YaHei" pitchFamily="32" charset="-122"/>
                      </a:endParaRPr>
                    </a:p>
                  </a:txBody>
                  <a:tcPr marL="67500" marR="67500" marT="38531" marB="35102"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1"/>
                  </a:ext>
                </a:extLst>
              </a:tr>
              <a:tr h="1149059">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UPDATE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Teacher_infoSET</a:t>
                      </a:r>
                      <a:r>
                        <a:rPr kumimoji="0" lang="en-US" sz="1800" b="0" i="0" u="none" strike="noStrike" cap="none" normalizeH="0" baseline="0" dirty="0">
                          <a:ln>
                            <a:noFill/>
                          </a:ln>
                          <a:solidFill>
                            <a:srgbClr val="000000"/>
                          </a:solidFill>
                          <a:effectLst/>
                          <a:latin typeface="Calibri" pitchFamily="32" charset="0"/>
                          <a:ea typeface="Microsoft YaHei" pitchFamily="32" charset="-122"/>
                        </a:rPr>
                        <a:t>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sal</a:t>
                      </a:r>
                      <a:r>
                        <a:rPr kumimoji="0" lang="en-US" sz="1800" b="0" i="0" u="none" strike="noStrike" cap="none" normalizeH="0" baseline="0" dirty="0">
                          <a:ln>
                            <a:noFill/>
                          </a:ln>
                          <a:solidFill>
                            <a:srgbClr val="000000"/>
                          </a:solidFill>
                          <a:effectLst/>
                          <a:latin typeface="Calibri" pitchFamily="32" charset="0"/>
                          <a:ea typeface="Microsoft YaHei" pitchFamily="32" charset="-122"/>
                        </a:rPr>
                        <a:t> =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sal</a:t>
                      </a:r>
                      <a:r>
                        <a:rPr kumimoji="0" lang="en-US" sz="1800" b="0" i="0" u="none" strike="noStrike" cap="none" normalizeH="0" baseline="0" dirty="0">
                          <a:ln>
                            <a:noFill/>
                          </a:ln>
                          <a:solidFill>
                            <a:srgbClr val="000000"/>
                          </a:solidFill>
                          <a:effectLst/>
                          <a:latin typeface="Calibri" pitchFamily="32" charset="0"/>
                          <a:ea typeface="Microsoft YaHei" pitchFamily="32" charset="-122"/>
                        </a:rPr>
                        <a:t> + 10000 WHERE status = "A"</a:t>
                      </a:r>
                    </a:p>
                  </a:txBody>
                  <a:tcPr marL="67500" marR="67500" marT="38531" marB="35102"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db.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Teacher_info.update</a:t>
                      </a:r>
                      <a:r>
                        <a:rPr kumimoji="0" lang="en-US" sz="1800" b="0" i="0" u="none" strike="noStrike" cap="none" normalizeH="0" baseline="0" dirty="0">
                          <a:ln>
                            <a:noFill/>
                          </a:ln>
                          <a:solidFill>
                            <a:srgbClr val="000000"/>
                          </a:solidFill>
                          <a:effectLst/>
                          <a:latin typeface="Calibri" pitchFamily="32" charset="0"/>
                          <a:ea typeface="Microsoft YaHei" pitchFamily="32" charset="-122"/>
                        </a:rPr>
                        <a:t>( { status: "A" } , { $inc: {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sal</a:t>
                      </a:r>
                      <a:r>
                        <a:rPr kumimoji="0" lang="en-US" sz="1800" b="0" i="0" u="none" strike="noStrike" cap="none" normalizeH="0" baseline="0" dirty="0">
                          <a:ln>
                            <a:noFill/>
                          </a:ln>
                          <a:solidFill>
                            <a:srgbClr val="000000"/>
                          </a:solidFill>
                          <a:effectLst/>
                          <a:latin typeface="Calibri" pitchFamily="32" charset="0"/>
                          <a:ea typeface="Microsoft YaHei" pitchFamily="32" charset="-122"/>
                        </a:rPr>
                        <a:t>: 10000 } }, { multi: true } ) </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800" b="0" i="0" u="none" strike="noStrike" cap="none" normalizeH="0" baseline="0" dirty="0">
                        <a:ln>
                          <a:noFill/>
                        </a:ln>
                        <a:solidFill>
                          <a:srgbClr val="000000"/>
                        </a:solidFill>
                        <a:effectLst/>
                        <a:latin typeface="Calibri" pitchFamily="32" charset="0"/>
                        <a:ea typeface="Microsoft YaHei" pitchFamily="32" charset="-122"/>
                      </a:endParaRPr>
                    </a:p>
                  </a:txBody>
                  <a:tcPr marL="67500" marR="67500" marT="38531" marB="35102"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2"/>
                  </a:ext>
                </a:extLst>
              </a:tr>
            </a:tbl>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1">
            <a:extLst>
              <a:ext uri="{FF2B5EF4-FFF2-40B4-BE49-F238E27FC236}">
                <a16:creationId xmlns:a16="http://schemas.microsoft.com/office/drawing/2014/main" id="{33C59BF8-F332-F33C-400C-70EC507F4023}"/>
              </a:ext>
            </a:extLst>
          </p:cNvPr>
          <p:cNvSpPr txBox="1">
            <a:spLocks noChangeArrowheads="1"/>
          </p:cNvSpPr>
          <p:nvPr/>
        </p:nvSpPr>
        <p:spPr bwMode="auto">
          <a:xfrm>
            <a:off x="1485900" y="205979"/>
            <a:ext cx="5713810" cy="856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en-US" altLang="en-US" sz="3075">
                <a:solidFill>
                  <a:srgbClr val="675E47"/>
                </a:solidFill>
                <a:latin typeface="Cambria" panose="02040503050406030204" pitchFamily="18" charset="0"/>
              </a:rPr>
              <a:t>Delete Records</a:t>
            </a:r>
            <a:br>
              <a:rPr lang="en-US" altLang="en-US" sz="3075">
                <a:solidFill>
                  <a:srgbClr val="675E47"/>
                </a:solidFill>
                <a:latin typeface="Cambria" panose="02040503050406030204" pitchFamily="18" charset="0"/>
              </a:rPr>
            </a:br>
            <a:endParaRPr lang="en-US" altLang="en-US" sz="3075">
              <a:solidFill>
                <a:srgbClr val="675E47"/>
              </a:solidFill>
              <a:latin typeface="Cambria" panose="02040503050406030204" pitchFamily="18" charset="0"/>
            </a:endParaRPr>
          </a:p>
        </p:txBody>
      </p:sp>
      <p:graphicFrame>
        <p:nvGraphicFramePr>
          <p:cNvPr id="33794" name="Group 2">
            <a:extLst>
              <a:ext uri="{FF2B5EF4-FFF2-40B4-BE49-F238E27FC236}">
                <a16:creationId xmlns:a16="http://schemas.microsoft.com/office/drawing/2014/main" id="{B0F0D015-BCA2-5B6F-0739-0C35D1BC4344}"/>
              </a:ext>
            </a:extLst>
          </p:cNvPr>
          <p:cNvGraphicFramePr>
            <a:graphicFrameLocks noGrp="1"/>
          </p:cNvGraphicFramePr>
          <p:nvPr/>
        </p:nvGraphicFramePr>
        <p:xfrm>
          <a:off x="1485900" y="1200151"/>
          <a:ext cx="5829301" cy="2116652"/>
        </p:xfrm>
        <a:graphic>
          <a:graphicData uri="http://schemas.openxmlformats.org/drawingml/2006/table">
            <a:tbl>
              <a:tblPr/>
              <a:tblGrid>
                <a:gridCol w="2915213">
                  <a:extLst>
                    <a:ext uri="{9D8B030D-6E8A-4147-A177-3AD203B41FA5}">
                      <a16:colId xmlns:a16="http://schemas.microsoft.com/office/drawing/2014/main" val="20000"/>
                    </a:ext>
                  </a:extLst>
                </a:gridCol>
                <a:gridCol w="2914088">
                  <a:extLst>
                    <a:ext uri="{9D8B030D-6E8A-4147-A177-3AD203B41FA5}">
                      <a16:colId xmlns:a16="http://schemas.microsoft.com/office/drawing/2014/main" val="20001"/>
                    </a:ext>
                  </a:extLst>
                </a:gridCol>
              </a:tblGrid>
              <a:tr h="278487">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400" b="1" i="0" u="none" strike="noStrike" cap="none" normalizeH="0" baseline="0" dirty="0">
                        <a:ln>
                          <a:noFill/>
                        </a:ln>
                        <a:solidFill>
                          <a:srgbClr val="FFFFFF"/>
                        </a:solidFill>
                        <a:effectLst/>
                        <a:latin typeface="Calibri" pitchFamily="32" charset="0"/>
                        <a:ea typeface="Microsoft YaHei" pitchFamily="32" charset="-122"/>
                      </a:endParaRPr>
                    </a:p>
                  </a:txBody>
                  <a:tcPr marL="67500" marR="67500" marT="38513" marB="35085"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00CC99"/>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400" b="1" i="0" u="none" strike="noStrike" cap="none" normalizeH="0" baseline="0">
                        <a:ln>
                          <a:noFill/>
                        </a:ln>
                        <a:solidFill>
                          <a:srgbClr val="FFFFFF"/>
                        </a:solidFill>
                        <a:effectLst/>
                        <a:latin typeface="Calibri" pitchFamily="32" charset="0"/>
                        <a:ea typeface="Microsoft YaHei" pitchFamily="32" charset="-122"/>
                      </a:endParaRPr>
                    </a:p>
                  </a:txBody>
                  <a:tcPr marL="67500" marR="67500" marT="38513" marB="35085"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00CC99"/>
                    </a:solidFill>
                  </a:tcPr>
                </a:tc>
                <a:extLst>
                  <a:ext uri="{0D108BD9-81ED-4DB2-BD59-A6C34878D82A}">
                    <a16:rowId xmlns:a16="http://schemas.microsoft.com/office/drawing/2014/main" val="10000"/>
                  </a:ext>
                </a:extLst>
              </a:tr>
              <a:tr h="880128">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DELETE FROM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a:t>
                      </a:r>
                      <a:r>
                        <a:rPr kumimoji="0" lang="en-US" sz="1800" b="0" i="0" u="none" strike="noStrike" cap="none" normalizeH="0" baseline="0" dirty="0">
                          <a:ln>
                            <a:noFill/>
                          </a:ln>
                          <a:solidFill>
                            <a:srgbClr val="000000"/>
                          </a:solidFill>
                          <a:effectLst/>
                          <a:latin typeface="Calibri" pitchFamily="32" charset="0"/>
                          <a:ea typeface="Microsoft YaHei" pitchFamily="32" charset="-122"/>
                        </a:rPr>
                        <a:t> WHERE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Teacher_id</a:t>
                      </a:r>
                      <a:r>
                        <a:rPr kumimoji="0" lang="en-US" sz="1800" b="0" i="0" u="none" strike="noStrike" cap="none" normalizeH="0" baseline="0" dirty="0">
                          <a:ln>
                            <a:noFill/>
                          </a:ln>
                          <a:solidFill>
                            <a:srgbClr val="000000"/>
                          </a:solidFill>
                          <a:effectLst/>
                          <a:latin typeface="Calibri" pitchFamily="32" charset="0"/>
                          <a:ea typeface="Microsoft YaHei" pitchFamily="32" charset="-122"/>
                        </a:rPr>
                        <a:t>  = “pic001"</a:t>
                      </a:r>
                    </a:p>
                  </a:txBody>
                  <a:tcPr marL="67500" marR="67500" marT="38513" marB="35085"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err="1">
                          <a:ln>
                            <a:noFill/>
                          </a:ln>
                          <a:solidFill>
                            <a:srgbClr val="000000"/>
                          </a:solidFill>
                          <a:effectLst/>
                          <a:latin typeface="Calibri" pitchFamily="32" charset="0"/>
                          <a:ea typeface="Microsoft YaHei" pitchFamily="32" charset="-122"/>
                        </a:rPr>
                        <a:t>db.Teacher_info.remove</a:t>
                      </a:r>
                      <a:r>
                        <a:rPr kumimoji="0" lang="en-US" sz="1800" b="0" i="0" u="none" strike="noStrike" cap="none" normalizeH="0" baseline="0" dirty="0">
                          <a:ln>
                            <a:noFill/>
                          </a:ln>
                          <a:solidFill>
                            <a:srgbClr val="000000"/>
                          </a:solidFill>
                          <a:effectLst/>
                          <a:latin typeface="Calibri" pitchFamily="32" charset="0"/>
                          <a:ea typeface="Microsoft YaHei" pitchFamily="32" charset="-122"/>
                        </a:rPr>
                        <a:t>({</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Teacher_id</a:t>
                      </a:r>
                      <a:r>
                        <a:rPr kumimoji="0" lang="en-US" sz="1800" b="0" i="0" u="none" strike="noStrike" cap="none" normalizeH="0" baseline="0" dirty="0">
                          <a:ln>
                            <a:noFill/>
                          </a:ln>
                          <a:solidFill>
                            <a:srgbClr val="000000"/>
                          </a:solidFill>
                          <a:effectLst/>
                          <a:latin typeface="Calibri" pitchFamily="32" charset="0"/>
                          <a:ea typeface="Microsoft YaHei" pitchFamily="32" charset="-122"/>
                        </a:rPr>
                        <a:t>: "pic001"});</a:t>
                      </a:r>
                    </a:p>
                  </a:txBody>
                  <a:tcPr marL="67500" marR="67500" marT="38513" marB="35085"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1"/>
                  </a:ext>
                </a:extLst>
              </a:tr>
              <a:tr h="342442">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800" b="0" i="0" u="none" strike="noStrike" cap="none" normalizeH="0" baseline="0">
                        <a:ln>
                          <a:noFill/>
                        </a:ln>
                        <a:solidFill>
                          <a:srgbClr val="000000"/>
                        </a:solidFill>
                        <a:effectLst/>
                        <a:latin typeface="Calibri" pitchFamily="32" charset="0"/>
                        <a:ea typeface="Microsoft YaHei" pitchFamily="32" charset="-122"/>
                      </a:endParaRPr>
                    </a:p>
                  </a:txBody>
                  <a:tcPr marL="67500" marR="67500" marT="38513" marB="35085"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800" b="0" i="0" u="none" strike="noStrike" cap="none" normalizeH="0" baseline="0" dirty="0">
                        <a:ln>
                          <a:noFill/>
                        </a:ln>
                        <a:solidFill>
                          <a:srgbClr val="000000"/>
                        </a:solidFill>
                        <a:effectLst/>
                        <a:latin typeface="Calibri" pitchFamily="32" charset="0"/>
                        <a:ea typeface="Microsoft YaHei" pitchFamily="32" charset="-122"/>
                      </a:endParaRPr>
                    </a:p>
                  </a:txBody>
                  <a:tcPr marL="67500" marR="67500" marT="38513" marB="35085"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10002"/>
                  </a:ext>
                </a:extLst>
              </a:tr>
              <a:tr h="61128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a:ln>
                            <a:noFill/>
                          </a:ln>
                          <a:solidFill>
                            <a:srgbClr val="000000"/>
                          </a:solidFill>
                          <a:effectLst/>
                          <a:latin typeface="Calibri" pitchFamily="32" charset="0"/>
                          <a:ea typeface="Microsoft YaHei" pitchFamily="32" charset="-122"/>
                        </a:rPr>
                        <a:t>DELETE FROM Teacher_info;</a:t>
                      </a:r>
                    </a:p>
                  </a:txBody>
                  <a:tcPr marL="67500" marR="67500" marT="38513" marB="35085"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db.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Teacher_info.remove</a:t>
                      </a:r>
                      <a:r>
                        <a:rPr kumimoji="0" lang="en-US" sz="1800" b="0" i="0" u="none" strike="noStrike" cap="none" normalizeH="0" baseline="0" dirty="0">
                          <a:ln>
                            <a:noFill/>
                          </a:ln>
                          <a:solidFill>
                            <a:srgbClr val="000000"/>
                          </a:solidFill>
                          <a:effectLst/>
                          <a:latin typeface="Calibri" pitchFamily="32" charset="0"/>
                          <a:ea typeface="Microsoft YaHei" pitchFamily="32" charset="-122"/>
                        </a:rPr>
                        <a:t>({}) </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800" b="0" i="0" u="none" strike="noStrike" cap="none" normalizeH="0" baseline="0" dirty="0">
                        <a:ln>
                          <a:noFill/>
                        </a:ln>
                        <a:solidFill>
                          <a:srgbClr val="000000"/>
                        </a:solidFill>
                        <a:effectLst/>
                        <a:latin typeface="Calibri" pitchFamily="32" charset="0"/>
                        <a:ea typeface="Microsoft YaHei" pitchFamily="32" charset="-122"/>
                      </a:endParaRPr>
                    </a:p>
                  </a:txBody>
                  <a:tcPr marL="67500" marR="67500" marT="38513" marB="35085"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3"/>
                  </a:ext>
                </a:extLst>
              </a:tr>
            </a:tbl>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5850" y="138321"/>
            <a:ext cx="6289254" cy="725349"/>
          </a:xfrm>
        </p:spPr>
        <p:txBody>
          <a:bodyPr>
            <a:normAutofit/>
          </a:bodyPr>
          <a:lstStyle/>
          <a:p>
            <a:r>
              <a:rPr lang="en-IN" dirty="0"/>
              <a:t>This Is My WordPress Blog</a:t>
            </a:r>
            <a:endParaRPr lang="en-US" dirty="0"/>
          </a:p>
        </p:txBody>
      </p:sp>
      <p:pic>
        <p:nvPicPr>
          <p:cNvPr id="3" name="Picture 2">
            <a:extLst>
              <a:ext uri="{FF2B5EF4-FFF2-40B4-BE49-F238E27FC236}">
                <a16:creationId xmlns:a16="http://schemas.microsoft.com/office/drawing/2014/main" id="{D8FC66E9-3C5D-48C0-A668-02BE6D7AC301}"/>
              </a:ext>
            </a:extLst>
          </p:cNvPr>
          <p:cNvPicPr>
            <a:picLocks noChangeAspect="1"/>
          </p:cNvPicPr>
          <p:nvPr/>
        </p:nvPicPr>
        <p:blipFill rotWithShape="1">
          <a:blip r:embed="rId2"/>
          <a:srcRect t="15021" r="2481" b="4634"/>
          <a:stretch/>
        </p:blipFill>
        <p:spPr>
          <a:xfrm>
            <a:off x="0" y="1011643"/>
            <a:ext cx="9144000" cy="4132521"/>
          </a:xfrm>
          <a:prstGeom prst="rect">
            <a:avLst/>
          </a:prstGeom>
        </p:spPr>
      </p:pic>
      <p:sp>
        <p:nvSpPr>
          <p:cNvPr id="7" name="Rectangle 6">
            <a:extLst>
              <a:ext uri="{FF2B5EF4-FFF2-40B4-BE49-F238E27FC236}">
                <a16:creationId xmlns:a16="http://schemas.microsoft.com/office/drawing/2014/main" id="{D96082E5-97B6-4CCC-8DA4-F1BF1F9C722A}"/>
              </a:ext>
            </a:extLst>
          </p:cNvPr>
          <p:cNvSpPr/>
          <p:nvPr/>
        </p:nvSpPr>
        <p:spPr>
          <a:xfrm>
            <a:off x="1208416" y="3844851"/>
            <a:ext cx="3958841" cy="369332"/>
          </a:xfrm>
          <a:prstGeom prst="rect">
            <a:avLst/>
          </a:prstGeom>
        </p:spPr>
        <p:txBody>
          <a:bodyPr wrap="none">
            <a:spAutoFit/>
          </a:bodyPr>
          <a:lstStyle/>
          <a:p>
            <a:r>
              <a:rPr lang="en-IN" dirty="0">
                <a:hlinkClick r:id="rId3"/>
              </a:rPr>
              <a:t>https://drronakpanchal.wordpress.com/</a:t>
            </a:r>
            <a:endParaRPr lang="en-IN" dirty="0"/>
          </a:p>
        </p:txBody>
      </p:sp>
      <p:sp>
        <p:nvSpPr>
          <p:cNvPr id="2" name="Date Placeholder 1">
            <a:extLst>
              <a:ext uri="{FF2B5EF4-FFF2-40B4-BE49-F238E27FC236}">
                <a16:creationId xmlns:a16="http://schemas.microsoft.com/office/drawing/2014/main" id="{60367883-EE2A-7A8C-4A83-A1A0436E76C3}"/>
              </a:ext>
            </a:extLst>
          </p:cNvPr>
          <p:cNvSpPr>
            <a:spLocks noGrp="1"/>
          </p:cNvSpPr>
          <p:nvPr>
            <p:ph type="dt" sz="half" idx="10"/>
          </p:nvPr>
        </p:nvSpPr>
        <p:spPr/>
        <p:txBody>
          <a:bodyPr/>
          <a:lstStyle/>
          <a:p>
            <a:fld id="{F986ACC7-F932-4A7E-9031-BA4B36D48408}" type="datetime1">
              <a:rPr lang="en-US" smtClean="0"/>
              <a:t>2/2/2023</a:t>
            </a:fld>
            <a:endParaRPr lang="en-US"/>
          </a:p>
        </p:txBody>
      </p:sp>
      <p:sp>
        <p:nvSpPr>
          <p:cNvPr id="5" name="Footer Placeholder 4">
            <a:extLst>
              <a:ext uri="{FF2B5EF4-FFF2-40B4-BE49-F238E27FC236}">
                <a16:creationId xmlns:a16="http://schemas.microsoft.com/office/drawing/2014/main" id="{5EAF5156-0155-5F13-AB8D-5DC41B7A78EB}"/>
              </a:ext>
            </a:extLst>
          </p:cNvPr>
          <p:cNvSpPr>
            <a:spLocks noGrp="1"/>
          </p:cNvSpPr>
          <p:nvPr>
            <p:ph type="ftr" sz="quarter" idx="11"/>
          </p:nvPr>
        </p:nvSpPr>
        <p:spPr/>
        <p:txBody>
          <a:bodyPr/>
          <a:lstStyle/>
          <a:p>
            <a:r>
              <a:rPr lang="en-US"/>
              <a:t>Introduction to NoSQL</a:t>
            </a:r>
            <a:endParaRPr lang="en-US" dirty="0"/>
          </a:p>
        </p:txBody>
      </p:sp>
      <p:sp>
        <p:nvSpPr>
          <p:cNvPr id="6" name="Slide Number Placeholder 5">
            <a:extLst>
              <a:ext uri="{FF2B5EF4-FFF2-40B4-BE49-F238E27FC236}">
                <a16:creationId xmlns:a16="http://schemas.microsoft.com/office/drawing/2014/main" id="{72329A9B-49B9-004E-C5A5-E882EF8DC4F9}"/>
              </a:ext>
            </a:extLst>
          </p:cNvPr>
          <p:cNvSpPr>
            <a:spLocks noGrp="1"/>
          </p:cNvSpPr>
          <p:nvPr>
            <p:ph type="sldNum" sz="quarter" idx="12"/>
          </p:nvPr>
        </p:nvSpPr>
        <p:spPr/>
        <p:txBody>
          <a:bodyPr/>
          <a:lstStyle/>
          <a:p>
            <a:fld id="{B82CCC60-E8CD-4174-8B1A-7DF615B22EEF}" type="slidenum">
              <a:rPr lang="en-US" smtClean="0"/>
              <a:pPr/>
              <a:t>44</a:t>
            </a:fld>
            <a:endParaRPr lang="en-US"/>
          </a:p>
        </p:txBody>
      </p:sp>
    </p:spTree>
    <p:extLst>
      <p:ext uri="{BB962C8B-B14F-4D97-AF65-F5344CB8AC3E}">
        <p14:creationId xmlns:p14="http://schemas.microsoft.com/office/powerpoint/2010/main" val="40225644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3DBFC6-216C-4684-B594-1D5AFDB56E62}"/>
              </a:ext>
            </a:extLst>
          </p:cNvPr>
          <p:cNvSpPr/>
          <p:nvPr/>
        </p:nvSpPr>
        <p:spPr>
          <a:xfrm>
            <a:off x="967100" y="1100545"/>
            <a:ext cx="1838965" cy="461665"/>
          </a:xfrm>
          <a:prstGeom prst="rect">
            <a:avLst/>
          </a:prstGeom>
        </p:spPr>
        <p:txBody>
          <a:bodyPr wrap="none">
            <a:spAutoFit/>
          </a:bodyPr>
          <a:lstStyle/>
          <a:p>
            <a:r>
              <a:rPr lang="en-US" sz="2400" b="1" dirty="0">
                <a:solidFill>
                  <a:schemeClr val="bg1"/>
                </a:solidFill>
              </a:rPr>
              <a:t>my first blog </a:t>
            </a:r>
            <a:endParaRPr lang="en-IN" sz="2400" b="1" dirty="0">
              <a:solidFill>
                <a:schemeClr val="bg1"/>
              </a:solidFill>
            </a:endParaRPr>
          </a:p>
        </p:txBody>
      </p:sp>
      <p:pic>
        <p:nvPicPr>
          <p:cNvPr id="4" name="Picture 3">
            <a:extLst>
              <a:ext uri="{FF2B5EF4-FFF2-40B4-BE49-F238E27FC236}">
                <a16:creationId xmlns:a16="http://schemas.microsoft.com/office/drawing/2014/main" id="{63E4268F-0DDB-46F8-9CF3-82FDA484EC5D}"/>
              </a:ext>
            </a:extLst>
          </p:cNvPr>
          <p:cNvPicPr>
            <a:picLocks noChangeAspect="1"/>
          </p:cNvPicPr>
          <p:nvPr/>
        </p:nvPicPr>
        <p:blipFill rotWithShape="1">
          <a:blip r:embed="rId3"/>
          <a:srcRect t="4269" b="5925"/>
          <a:stretch/>
        </p:blipFill>
        <p:spPr>
          <a:xfrm>
            <a:off x="967100" y="1711842"/>
            <a:ext cx="7399757" cy="3431658"/>
          </a:xfrm>
          <a:prstGeom prst="rect">
            <a:avLst/>
          </a:prstGeom>
        </p:spPr>
      </p:pic>
      <p:sp>
        <p:nvSpPr>
          <p:cNvPr id="3" name="Date Placeholder 2">
            <a:extLst>
              <a:ext uri="{FF2B5EF4-FFF2-40B4-BE49-F238E27FC236}">
                <a16:creationId xmlns:a16="http://schemas.microsoft.com/office/drawing/2014/main" id="{7FB89D02-F70F-EBE8-11E1-4F7CCA7D7910}"/>
              </a:ext>
            </a:extLst>
          </p:cNvPr>
          <p:cNvSpPr>
            <a:spLocks noGrp="1"/>
          </p:cNvSpPr>
          <p:nvPr>
            <p:ph type="dt" sz="half" idx="10"/>
          </p:nvPr>
        </p:nvSpPr>
        <p:spPr/>
        <p:txBody>
          <a:bodyPr/>
          <a:lstStyle/>
          <a:p>
            <a:fld id="{C09EDF0C-1096-4DCB-B77E-317AE7DCFABB}" type="datetime1">
              <a:rPr lang="en-US" smtClean="0"/>
              <a:t>2/2/2023</a:t>
            </a:fld>
            <a:endParaRPr lang="en-US"/>
          </a:p>
        </p:txBody>
      </p:sp>
      <p:sp>
        <p:nvSpPr>
          <p:cNvPr id="5" name="Footer Placeholder 4">
            <a:extLst>
              <a:ext uri="{FF2B5EF4-FFF2-40B4-BE49-F238E27FC236}">
                <a16:creationId xmlns:a16="http://schemas.microsoft.com/office/drawing/2014/main" id="{383E11EE-0D0D-BA2D-64F4-91563172177F}"/>
              </a:ext>
            </a:extLst>
          </p:cNvPr>
          <p:cNvSpPr>
            <a:spLocks noGrp="1"/>
          </p:cNvSpPr>
          <p:nvPr>
            <p:ph type="ftr" sz="quarter" idx="11"/>
          </p:nvPr>
        </p:nvSpPr>
        <p:spPr/>
        <p:txBody>
          <a:bodyPr/>
          <a:lstStyle/>
          <a:p>
            <a:r>
              <a:rPr lang="en-US"/>
              <a:t>Introduction to NoSQL</a:t>
            </a:r>
          </a:p>
        </p:txBody>
      </p:sp>
      <p:sp>
        <p:nvSpPr>
          <p:cNvPr id="6" name="Slide Number Placeholder 5">
            <a:extLst>
              <a:ext uri="{FF2B5EF4-FFF2-40B4-BE49-F238E27FC236}">
                <a16:creationId xmlns:a16="http://schemas.microsoft.com/office/drawing/2014/main" id="{DA07ABBD-D6B6-3CD2-3A4C-5F2B56BCBFCA}"/>
              </a:ext>
            </a:extLst>
          </p:cNvPr>
          <p:cNvSpPr>
            <a:spLocks noGrp="1"/>
          </p:cNvSpPr>
          <p:nvPr>
            <p:ph type="sldNum" sz="quarter" idx="12"/>
          </p:nvPr>
        </p:nvSpPr>
        <p:spPr/>
        <p:txBody>
          <a:bodyPr/>
          <a:lstStyle/>
          <a:p>
            <a:fld id="{B82CCC60-E8CD-4174-8B1A-7DF615B22EEF}" type="slidenum">
              <a:rPr lang="en-US" smtClean="0"/>
              <a:pPr/>
              <a:t>45</a:t>
            </a:fld>
            <a:endParaRPr lang="en-US"/>
          </a:p>
        </p:txBody>
      </p:sp>
    </p:spTree>
    <p:extLst>
      <p:ext uri="{BB962C8B-B14F-4D97-AF65-F5344CB8AC3E}">
        <p14:creationId xmlns:p14="http://schemas.microsoft.com/office/powerpoint/2010/main" val="1091006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5317" y="2397579"/>
            <a:ext cx="8093365" cy="763525"/>
          </a:xfrm>
        </p:spPr>
        <p:txBody>
          <a:bodyPr>
            <a:noAutofit/>
          </a:bodyPr>
          <a:lstStyle/>
          <a:p>
            <a:pPr algn="ctr"/>
            <a:br>
              <a:rPr lang="en-US" sz="6000" dirty="0"/>
            </a:br>
            <a:br>
              <a:rPr lang="en-US" sz="6000" dirty="0"/>
            </a:br>
            <a:r>
              <a:rPr lang="en-US" sz="6000" dirty="0"/>
              <a:t>Thank You</a:t>
            </a:r>
            <a:br>
              <a:rPr lang="en-US" sz="6000" dirty="0"/>
            </a:br>
            <a:r>
              <a:rPr lang="en-US" sz="6000" dirty="0"/>
              <a:t>Question &amp; Answer</a:t>
            </a:r>
            <a:br>
              <a:rPr lang="en-US" sz="6000" dirty="0"/>
            </a:br>
            <a:r>
              <a:rPr lang="en-US" sz="2800" dirty="0"/>
              <a:t>https://drronakpanchal.wordpress.com/</a:t>
            </a:r>
            <a:br>
              <a:rPr lang="en-US" sz="2800" dirty="0"/>
            </a:br>
            <a:r>
              <a:rPr lang="en-US" sz="2800" dirty="0"/>
              <a:t>+919898257016</a:t>
            </a:r>
            <a:br>
              <a:rPr lang="en-US" sz="2800" dirty="0"/>
            </a:br>
            <a:r>
              <a:rPr lang="en-US" sz="2800" dirty="0"/>
              <a:t>dr.ronak.k.Panchal@gmail.com</a:t>
            </a:r>
            <a:br>
              <a:rPr lang="en-US" sz="6000" dirty="0"/>
            </a:br>
            <a:endParaRPr lang="en-US" sz="6000" dirty="0"/>
          </a:p>
        </p:txBody>
      </p:sp>
      <p:sp>
        <p:nvSpPr>
          <p:cNvPr id="2" name="Date Placeholder 1">
            <a:extLst>
              <a:ext uri="{FF2B5EF4-FFF2-40B4-BE49-F238E27FC236}">
                <a16:creationId xmlns:a16="http://schemas.microsoft.com/office/drawing/2014/main" id="{109A4BAA-D886-87AC-6920-38881A5D4CE9}"/>
              </a:ext>
            </a:extLst>
          </p:cNvPr>
          <p:cNvSpPr>
            <a:spLocks noGrp="1"/>
          </p:cNvSpPr>
          <p:nvPr>
            <p:ph type="dt" sz="half" idx="10"/>
          </p:nvPr>
        </p:nvSpPr>
        <p:spPr/>
        <p:txBody>
          <a:bodyPr/>
          <a:lstStyle/>
          <a:p>
            <a:fld id="{5D9C3076-2F0C-4EB7-8318-E0BC4D57EEF8}" type="datetime1">
              <a:rPr lang="en-US" smtClean="0"/>
              <a:t>2/2/2023</a:t>
            </a:fld>
            <a:endParaRPr lang="en-US"/>
          </a:p>
        </p:txBody>
      </p:sp>
      <p:sp>
        <p:nvSpPr>
          <p:cNvPr id="3" name="Footer Placeholder 2">
            <a:extLst>
              <a:ext uri="{FF2B5EF4-FFF2-40B4-BE49-F238E27FC236}">
                <a16:creationId xmlns:a16="http://schemas.microsoft.com/office/drawing/2014/main" id="{8A857E62-52A8-3C9C-5A7C-EC487FDA0F85}"/>
              </a:ext>
            </a:extLst>
          </p:cNvPr>
          <p:cNvSpPr>
            <a:spLocks noGrp="1"/>
          </p:cNvSpPr>
          <p:nvPr>
            <p:ph type="ftr" sz="quarter" idx="11"/>
          </p:nvPr>
        </p:nvSpPr>
        <p:spPr/>
        <p:txBody>
          <a:bodyPr/>
          <a:lstStyle/>
          <a:p>
            <a:r>
              <a:rPr lang="en-US"/>
              <a:t>Introduction to NoSQL</a:t>
            </a:r>
          </a:p>
        </p:txBody>
      </p:sp>
      <p:sp>
        <p:nvSpPr>
          <p:cNvPr id="5" name="Slide Number Placeholder 4">
            <a:extLst>
              <a:ext uri="{FF2B5EF4-FFF2-40B4-BE49-F238E27FC236}">
                <a16:creationId xmlns:a16="http://schemas.microsoft.com/office/drawing/2014/main" id="{D1153FC0-9830-919B-D7B1-3280F09A6B0C}"/>
              </a:ext>
            </a:extLst>
          </p:cNvPr>
          <p:cNvSpPr>
            <a:spLocks noGrp="1"/>
          </p:cNvSpPr>
          <p:nvPr>
            <p:ph type="sldNum" sz="quarter" idx="12"/>
          </p:nvPr>
        </p:nvSpPr>
        <p:spPr/>
        <p:txBody>
          <a:bodyPr/>
          <a:lstStyle/>
          <a:p>
            <a:fld id="{B82CCC60-E8CD-4174-8B1A-7DF615B22EEF}" type="slidenum">
              <a:rPr lang="en-US" smtClean="0"/>
              <a:pPr/>
              <a:t>46</a:t>
            </a:fld>
            <a:endParaRPr lang="en-US"/>
          </a:p>
        </p:txBody>
      </p:sp>
    </p:spTree>
    <p:extLst>
      <p:ext uri="{BB962C8B-B14F-4D97-AF65-F5344CB8AC3E}">
        <p14:creationId xmlns:p14="http://schemas.microsoft.com/office/powerpoint/2010/main" val="4183764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1D6ED-3ECA-2C6A-B75A-AB40DC719AF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BDC35C2-1366-0D8F-9737-AA9AA2C7DC31}"/>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57464088-CD6F-7C7F-C071-E26458106207}"/>
              </a:ext>
            </a:extLst>
          </p:cNvPr>
          <p:cNvSpPr>
            <a:spLocks noGrp="1"/>
          </p:cNvSpPr>
          <p:nvPr>
            <p:ph type="dt" sz="half" idx="10"/>
          </p:nvPr>
        </p:nvSpPr>
        <p:spPr/>
        <p:txBody>
          <a:bodyPr/>
          <a:lstStyle/>
          <a:p>
            <a:fld id="{F9BD31A1-FFDC-447A-A843-58EE0F17A99A}" type="datetime1">
              <a:rPr lang="en-US" smtClean="0"/>
              <a:t>2/2/2023</a:t>
            </a:fld>
            <a:endParaRPr lang="en-US"/>
          </a:p>
        </p:txBody>
      </p:sp>
      <p:sp>
        <p:nvSpPr>
          <p:cNvPr id="5" name="Footer Placeholder 4">
            <a:extLst>
              <a:ext uri="{FF2B5EF4-FFF2-40B4-BE49-F238E27FC236}">
                <a16:creationId xmlns:a16="http://schemas.microsoft.com/office/drawing/2014/main" id="{95BEF9EE-E89B-EA1E-F0B8-257CDC436B8F}"/>
              </a:ext>
            </a:extLst>
          </p:cNvPr>
          <p:cNvSpPr>
            <a:spLocks noGrp="1"/>
          </p:cNvSpPr>
          <p:nvPr>
            <p:ph type="ftr" sz="quarter" idx="11"/>
          </p:nvPr>
        </p:nvSpPr>
        <p:spPr/>
        <p:txBody>
          <a:bodyPr/>
          <a:lstStyle/>
          <a:p>
            <a:r>
              <a:rPr lang="en-US"/>
              <a:t>Introduction to NoSQL</a:t>
            </a:r>
          </a:p>
        </p:txBody>
      </p:sp>
      <p:sp>
        <p:nvSpPr>
          <p:cNvPr id="6" name="Slide Number Placeholder 5">
            <a:extLst>
              <a:ext uri="{FF2B5EF4-FFF2-40B4-BE49-F238E27FC236}">
                <a16:creationId xmlns:a16="http://schemas.microsoft.com/office/drawing/2014/main" id="{372113FE-7EFA-C82C-86AB-77DF134C2E57}"/>
              </a:ext>
            </a:extLst>
          </p:cNvPr>
          <p:cNvSpPr>
            <a:spLocks noGrp="1"/>
          </p:cNvSpPr>
          <p:nvPr>
            <p:ph type="sldNum" sz="quarter" idx="12"/>
          </p:nvPr>
        </p:nvSpPr>
        <p:spPr/>
        <p:txBody>
          <a:bodyPr/>
          <a:lstStyle/>
          <a:p>
            <a:fld id="{B82CCC60-E8CD-4174-8B1A-7DF615B22EEF}" type="slidenum">
              <a:rPr lang="en-US" smtClean="0"/>
              <a:pPr/>
              <a:t>5</a:t>
            </a:fld>
            <a:endParaRPr lang="en-US"/>
          </a:p>
        </p:txBody>
      </p:sp>
      <p:pic>
        <p:nvPicPr>
          <p:cNvPr id="8" name="Picture 7">
            <a:extLst>
              <a:ext uri="{FF2B5EF4-FFF2-40B4-BE49-F238E27FC236}">
                <a16:creationId xmlns:a16="http://schemas.microsoft.com/office/drawing/2014/main" id="{5E0D5766-E74F-971B-3E02-D74F4444A126}"/>
              </a:ext>
            </a:extLst>
          </p:cNvPr>
          <p:cNvPicPr>
            <a:picLocks noChangeAspect="1"/>
          </p:cNvPicPr>
          <p:nvPr/>
        </p:nvPicPr>
        <p:blipFill>
          <a:blip r:embed="rId2"/>
          <a:stretch>
            <a:fillRect/>
          </a:stretch>
        </p:blipFill>
        <p:spPr>
          <a:xfrm>
            <a:off x="0" y="0"/>
            <a:ext cx="9144000" cy="5143500"/>
          </a:xfrm>
          <a:prstGeom prst="rect">
            <a:avLst/>
          </a:prstGeom>
        </p:spPr>
      </p:pic>
      <p:pic>
        <p:nvPicPr>
          <p:cNvPr id="9" name="Picture 8">
            <a:extLst>
              <a:ext uri="{FF2B5EF4-FFF2-40B4-BE49-F238E27FC236}">
                <a16:creationId xmlns:a16="http://schemas.microsoft.com/office/drawing/2014/main" id="{6F880D19-7D2B-11E9-8479-3E9FB3551AC6}"/>
              </a:ext>
            </a:extLst>
          </p:cNvPr>
          <p:cNvPicPr>
            <a:picLocks noChangeAspect="1"/>
          </p:cNvPicPr>
          <p:nvPr/>
        </p:nvPicPr>
        <p:blipFill rotWithShape="1">
          <a:blip r:embed="rId3"/>
          <a:srcRect l="1469" t="7715" r="78446" b="80370"/>
          <a:stretch/>
        </p:blipFill>
        <p:spPr>
          <a:xfrm>
            <a:off x="0" y="0"/>
            <a:ext cx="1836549" cy="612871"/>
          </a:xfrm>
          <a:prstGeom prst="rect">
            <a:avLst/>
          </a:prstGeom>
        </p:spPr>
      </p:pic>
    </p:spTree>
    <p:extLst>
      <p:ext uri="{BB962C8B-B14F-4D97-AF65-F5344CB8AC3E}">
        <p14:creationId xmlns:p14="http://schemas.microsoft.com/office/powerpoint/2010/main" val="1305022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DDB9E-DA10-A375-FAD9-7CEEA6D6B50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708C89F-3A9B-C48D-9190-71B0BC00763A}"/>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E96EB4C7-A78F-D513-765D-643B5714A6C1}"/>
              </a:ext>
            </a:extLst>
          </p:cNvPr>
          <p:cNvSpPr>
            <a:spLocks noGrp="1"/>
          </p:cNvSpPr>
          <p:nvPr>
            <p:ph type="dt" sz="half" idx="10"/>
          </p:nvPr>
        </p:nvSpPr>
        <p:spPr/>
        <p:txBody>
          <a:bodyPr/>
          <a:lstStyle/>
          <a:p>
            <a:fld id="{F9BD31A1-FFDC-447A-A843-58EE0F17A99A}" type="datetime1">
              <a:rPr lang="en-US" smtClean="0"/>
              <a:t>2/2/2023</a:t>
            </a:fld>
            <a:endParaRPr lang="en-US"/>
          </a:p>
        </p:txBody>
      </p:sp>
      <p:sp>
        <p:nvSpPr>
          <p:cNvPr id="5" name="Footer Placeholder 4">
            <a:extLst>
              <a:ext uri="{FF2B5EF4-FFF2-40B4-BE49-F238E27FC236}">
                <a16:creationId xmlns:a16="http://schemas.microsoft.com/office/drawing/2014/main" id="{EECE17D8-EFDE-35D9-C209-12F254A1C34B}"/>
              </a:ext>
            </a:extLst>
          </p:cNvPr>
          <p:cNvSpPr>
            <a:spLocks noGrp="1"/>
          </p:cNvSpPr>
          <p:nvPr>
            <p:ph type="ftr" sz="quarter" idx="11"/>
          </p:nvPr>
        </p:nvSpPr>
        <p:spPr/>
        <p:txBody>
          <a:bodyPr/>
          <a:lstStyle/>
          <a:p>
            <a:r>
              <a:rPr lang="en-US"/>
              <a:t>Introduction to NoSQL</a:t>
            </a:r>
          </a:p>
        </p:txBody>
      </p:sp>
      <p:sp>
        <p:nvSpPr>
          <p:cNvPr id="6" name="Slide Number Placeholder 5">
            <a:extLst>
              <a:ext uri="{FF2B5EF4-FFF2-40B4-BE49-F238E27FC236}">
                <a16:creationId xmlns:a16="http://schemas.microsoft.com/office/drawing/2014/main" id="{771CEA6B-5C55-0710-0272-15670E88E38A}"/>
              </a:ext>
            </a:extLst>
          </p:cNvPr>
          <p:cNvSpPr>
            <a:spLocks noGrp="1"/>
          </p:cNvSpPr>
          <p:nvPr>
            <p:ph type="sldNum" sz="quarter" idx="12"/>
          </p:nvPr>
        </p:nvSpPr>
        <p:spPr/>
        <p:txBody>
          <a:bodyPr/>
          <a:lstStyle/>
          <a:p>
            <a:fld id="{B82CCC60-E8CD-4174-8B1A-7DF615B22EEF}" type="slidenum">
              <a:rPr lang="en-US" smtClean="0"/>
              <a:pPr/>
              <a:t>6</a:t>
            </a:fld>
            <a:endParaRPr lang="en-US"/>
          </a:p>
        </p:txBody>
      </p:sp>
      <p:pic>
        <p:nvPicPr>
          <p:cNvPr id="8" name="Picture 7">
            <a:extLst>
              <a:ext uri="{FF2B5EF4-FFF2-40B4-BE49-F238E27FC236}">
                <a16:creationId xmlns:a16="http://schemas.microsoft.com/office/drawing/2014/main" id="{F8A5F4C8-A9A7-FD02-C2B6-AA64B1BC1F7E}"/>
              </a:ext>
            </a:extLst>
          </p:cNvPr>
          <p:cNvPicPr>
            <a:picLocks noChangeAspect="1"/>
          </p:cNvPicPr>
          <p:nvPr/>
        </p:nvPicPr>
        <p:blipFill>
          <a:blip r:embed="rId2"/>
          <a:stretch>
            <a:fillRect/>
          </a:stretch>
        </p:blipFill>
        <p:spPr>
          <a:xfrm>
            <a:off x="0" y="0"/>
            <a:ext cx="9144000" cy="5143500"/>
          </a:xfrm>
          <a:prstGeom prst="rect">
            <a:avLst/>
          </a:prstGeom>
        </p:spPr>
      </p:pic>
      <p:pic>
        <p:nvPicPr>
          <p:cNvPr id="9" name="Picture 8">
            <a:extLst>
              <a:ext uri="{FF2B5EF4-FFF2-40B4-BE49-F238E27FC236}">
                <a16:creationId xmlns:a16="http://schemas.microsoft.com/office/drawing/2014/main" id="{7BE0B8F2-0115-F971-AD6F-320529CD3469}"/>
              </a:ext>
            </a:extLst>
          </p:cNvPr>
          <p:cNvPicPr>
            <a:picLocks noChangeAspect="1"/>
          </p:cNvPicPr>
          <p:nvPr/>
        </p:nvPicPr>
        <p:blipFill rotWithShape="1">
          <a:blip r:embed="rId3"/>
          <a:srcRect l="1469" t="7715" r="78446" b="80370"/>
          <a:stretch/>
        </p:blipFill>
        <p:spPr>
          <a:xfrm>
            <a:off x="0" y="0"/>
            <a:ext cx="1836549" cy="612871"/>
          </a:xfrm>
          <a:prstGeom prst="rect">
            <a:avLst/>
          </a:prstGeom>
        </p:spPr>
      </p:pic>
    </p:spTree>
    <p:extLst>
      <p:ext uri="{BB962C8B-B14F-4D97-AF65-F5344CB8AC3E}">
        <p14:creationId xmlns:p14="http://schemas.microsoft.com/office/powerpoint/2010/main" val="2794479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58A75A-A397-1130-15F7-0E4DFD94A9E6}"/>
              </a:ext>
            </a:extLst>
          </p:cNvPr>
          <p:cNvPicPr>
            <a:picLocks noChangeAspect="1"/>
          </p:cNvPicPr>
          <p:nvPr/>
        </p:nvPicPr>
        <p:blipFill rotWithShape="1">
          <a:blip r:embed="rId2"/>
          <a:srcRect l="10254" t="25461" r="71441" b="26177"/>
          <a:stretch/>
        </p:blipFill>
        <p:spPr>
          <a:xfrm>
            <a:off x="2200759" y="1328011"/>
            <a:ext cx="1673817" cy="2487478"/>
          </a:xfrm>
          <a:prstGeom prst="rect">
            <a:avLst/>
          </a:prstGeom>
        </p:spPr>
      </p:pic>
      <p:pic>
        <p:nvPicPr>
          <p:cNvPr id="7" name="Picture 6">
            <a:extLst>
              <a:ext uri="{FF2B5EF4-FFF2-40B4-BE49-F238E27FC236}">
                <a16:creationId xmlns:a16="http://schemas.microsoft.com/office/drawing/2014/main" id="{5F99DF54-EAA0-3EB4-20E6-27EE5E155525}"/>
              </a:ext>
            </a:extLst>
          </p:cNvPr>
          <p:cNvPicPr>
            <a:picLocks noChangeAspect="1"/>
          </p:cNvPicPr>
          <p:nvPr/>
        </p:nvPicPr>
        <p:blipFill rotWithShape="1">
          <a:blip r:embed="rId2"/>
          <a:srcRect l="56017" t="19586" r="13220" b="58569"/>
          <a:stretch/>
        </p:blipFill>
        <p:spPr>
          <a:xfrm>
            <a:off x="5114440" y="1007390"/>
            <a:ext cx="2812942" cy="1123627"/>
          </a:xfrm>
          <a:prstGeom prst="rect">
            <a:avLst/>
          </a:prstGeom>
        </p:spPr>
      </p:pic>
      <p:pic>
        <p:nvPicPr>
          <p:cNvPr id="9" name="Picture 8">
            <a:extLst>
              <a:ext uri="{FF2B5EF4-FFF2-40B4-BE49-F238E27FC236}">
                <a16:creationId xmlns:a16="http://schemas.microsoft.com/office/drawing/2014/main" id="{9A101984-95F4-42ED-7062-B838B8E67215}"/>
              </a:ext>
            </a:extLst>
          </p:cNvPr>
          <p:cNvPicPr>
            <a:picLocks noChangeAspect="1"/>
          </p:cNvPicPr>
          <p:nvPr/>
        </p:nvPicPr>
        <p:blipFill rotWithShape="1">
          <a:blip r:embed="rId3"/>
          <a:srcRect l="35678" t="50000" r="51441" b="36271"/>
          <a:stretch/>
        </p:blipFill>
        <p:spPr>
          <a:xfrm>
            <a:off x="5052446" y="2796475"/>
            <a:ext cx="2936930" cy="1760710"/>
          </a:xfrm>
          <a:prstGeom prst="rect">
            <a:avLst/>
          </a:prstGeom>
        </p:spPr>
      </p:pic>
      <p:sp>
        <p:nvSpPr>
          <p:cNvPr id="2" name="Date Placeholder 1">
            <a:extLst>
              <a:ext uri="{FF2B5EF4-FFF2-40B4-BE49-F238E27FC236}">
                <a16:creationId xmlns:a16="http://schemas.microsoft.com/office/drawing/2014/main" id="{031BF6E0-4C49-BA91-DF0F-C354A8F6BDEA}"/>
              </a:ext>
            </a:extLst>
          </p:cNvPr>
          <p:cNvSpPr>
            <a:spLocks noGrp="1"/>
          </p:cNvSpPr>
          <p:nvPr>
            <p:ph type="dt" sz="half" idx="10"/>
          </p:nvPr>
        </p:nvSpPr>
        <p:spPr/>
        <p:txBody>
          <a:bodyPr/>
          <a:lstStyle/>
          <a:p>
            <a:fld id="{31DA0993-5DC5-4DE1-8A10-B62499DAF37D}" type="datetime1">
              <a:rPr lang="en-US" smtClean="0"/>
              <a:t>2/2/2023</a:t>
            </a:fld>
            <a:endParaRPr lang="en-US"/>
          </a:p>
        </p:txBody>
      </p:sp>
      <p:sp>
        <p:nvSpPr>
          <p:cNvPr id="3" name="Footer Placeholder 2">
            <a:extLst>
              <a:ext uri="{FF2B5EF4-FFF2-40B4-BE49-F238E27FC236}">
                <a16:creationId xmlns:a16="http://schemas.microsoft.com/office/drawing/2014/main" id="{E5DDE0EB-CD41-1E5F-E2B6-3FAE626CCB41}"/>
              </a:ext>
            </a:extLst>
          </p:cNvPr>
          <p:cNvSpPr>
            <a:spLocks noGrp="1"/>
          </p:cNvSpPr>
          <p:nvPr>
            <p:ph type="ftr" sz="quarter" idx="11"/>
          </p:nvPr>
        </p:nvSpPr>
        <p:spPr/>
        <p:txBody>
          <a:bodyPr/>
          <a:lstStyle/>
          <a:p>
            <a:r>
              <a:rPr lang="en-US"/>
              <a:t>Introduction to NoSQL</a:t>
            </a:r>
            <a:endParaRPr lang="en-US" dirty="0"/>
          </a:p>
        </p:txBody>
      </p:sp>
      <p:sp>
        <p:nvSpPr>
          <p:cNvPr id="4" name="Slide Number Placeholder 3">
            <a:extLst>
              <a:ext uri="{FF2B5EF4-FFF2-40B4-BE49-F238E27FC236}">
                <a16:creationId xmlns:a16="http://schemas.microsoft.com/office/drawing/2014/main" id="{EAD56F01-20FB-2F99-224A-EEA562B3E0B9}"/>
              </a:ext>
            </a:extLst>
          </p:cNvPr>
          <p:cNvSpPr>
            <a:spLocks noGrp="1"/>
          </p:cNvSpPr>
          <p:nvPr>
            <p:ph type="sldNum" sz="quarter" idx="12"/>
          </p:nvPr>
        </p:nvSpPr>
        <p:spPr/>
        <p:txBody>
          <a:bodyPr/>
          <a:lstStyle/>
          <a:p>
            <a:fld id="{B82CCC60-E8CD-4174-8B1A-7DF615B22EEF}" type="slidenum">
              <a:rPr lang="en-US" smtClean="0"/>
              <a:pPr/>
              <a:t>7</a:t>
            </a:fld>
            <a:endParaRPr lang="en-US"/>
          </a:p>
        </p:txBody>
      </p:sp>
    </p:spTree>
    <p:extLst>
      <p:ext uri="{BB962C8B-B14F-4D97-AF65-F5344CB8AC3E}">
        <p14:creationId xmlns:p14="http://schemas.microsoft.com/office/powerpoint/2010/main" val="2106463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circle(in)">
                                      <p:cBhvr>
                                        <p:cTn id="14" dur="20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ED9FC4-6971-54F5-3914-7433D960E77F}"/>
              </a:ext>
            </a:extLst>
          </p:cNvPr>
          <p:cNvPicPr>
            <a:picLocks noChangeAspect="1"/>
          </p:cNvPicPr>
          <p:nvPr/>
        </p:nvPicPr>
        <p:blipFill rotWithShape="1">
          <a:blip r:embed="rId2"/>
          <a:srcRect l="12796" t="21393" r="11695" b="23164"/>
          <a:stretch/>
        </p:blipFill>
        <p:spPr>
          <a:xfrm>
            <a:off x="1790054" y="1278610"/>
            <a:ext cx="6904495" cy="2851688"/>
          </a:xfrm>
          <a:prstGeom prst="rect">
            <a:avLst/>
          </a:prstGeom>
        </p:spPr>
      </p:pic>
      <p:sp>
        <p:nvSpPr>
          <p:cNvPr id="2" name="Date Placeholder 1">
            <a:extLst>
              <a:ext uri="{FF2B5EF4-FFF2-40B4-BE49-F238E27FC236}">
                <a16:creationId xmlns:a16="http://schemas.microsoft.com/office/drawing/2014/main" id="{FC9103D0-D028-1549-DF30-B8B5C97C3280}"/>
              </a:ext>
            </a:extLst>
          </p:cNvPr>
          <p:cNvSpPr>
            <a:spLocks noGrp="1"/>
          </p:cNvSpPr>
          <p:nvPr>
            <p:ph type="dt" sz="half" idx="10"/>
          </p:nvPr>
        </p:nvSpPr>
        <p:spPr/>
        <p:txBody>
          <a:bodyPr/>
          <a:lstStyle/>
          <a:p>
            <a:fld id="{C9E0D709-ED7A-4723-B6AF-02E47EC321F1}" type="datetime1">
              <a:rPr lang="en-US" smtClean="0"/>
              <a:t>2/2/2023</a:t>
            </a:fld>
            <a:endParaRPr lang="en-US"/>
          </a:p>
        </p:txBody>
      </p:sp>
      <p:sp>
        <p:nvSpPr>
          <p:cNvPr id="3" name="Footer Placeholder 2">
            <a:extLst>
              <a:ext uri="{FF2B5EF4-FFF2-40B4-BE49-F238E27FC236}">
                <a16:creationId xmlns:a16="http://schemas.microsoft.com/office/drawing/2014/main" id="{B3FDFC5B-1477-B885-FE82-B7AF336BEC14}"/>
              </a:ext>
            </a:extLst>
          </p:cNvPr>
          <p:cNvSpPr>
            <a:spLocks noGrp="1"/>
          </p:cNvSpPr>
          <p:nvPr>
            <p:ph type="ftr" sz="quarter" idx="11"/>
          </p:nvPr>
        </p:nvSpPr>
        <p:spPr/>
        <p:txBody>
          <a:bodyPr/>
          <a:lstStyle/>
          <a:p>
            <a:r>
              <a:rPr lang="en-US"/>
              <a:t>Introduction to NoSQL</a:t>
            </a:r>
            <a:endParaRPr lang="en-US" dirty="0"/>
          </a:p>
        </p:txBody>
      </p:sp>
      <p:sp>
        <p:nvSpPr>
          <p:cNvPr id="4" name="Slide Number Placeholder 3">
            <a:extLst>
              <a:ext uri="{FF2B5EF4-FFF2-40B4-BE49-F238E27FC236}">
                <a16:creationId xmlns:a16="http://schemas.microsoft.com/office/drawing/2014/main" id="{8385519A-3890-9017-D773-2A4F2E891B76}"/>
              </a:ext>
            </a:extLst>
          </p:cNvPr>
          <p:cNvSpPr>
            <a:spLocks noGrp="1"/>
          </p:cNvSpPr>
          <p:nvPr>
            <p:ph type="sldNum" sz="quarter" idx="12"/>
          </p:nvPr>
        </p:nvSpPr>
        <p:spPr/>
        <p:txBody>
          <a:bodyPr/>
          <a:lstStyle/>
          <a:p>
            <a:fld id="{B82CCC60-E8CD-4174-8B1A-7DF615B22EEF}" type="slidenum">
              <a:rPr lang="en-US" smtClean="0"/>
              <a:pPr/>
              <a:t>8</a:t>
            </a:fld>
            <a:endParaRPr lang="en-US"/>
          </a:p>
        </p:txBody>
      </p:sp>
    </p:spTree>
    <p:extLst>
      <p:ext uri="{BB962C8B-B14F-4D97-AF65-F5344CB8AC3E}">
        <p14:creationId xmlns:p14="http://schemas.microsoft.com/office/powerpoint/2010/main" val="2163060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FDAF2-E53E-AA22-B467-90C139F2EAF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63589D1-B9AF-C22A-6B4E-81940606077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10FF038-779C-7665-991D-F3ED59AFD772}"/>
              </a:ext>
            </a:extLst>
          </p:cNvPr>
          <p:cNvPicPr>
            <a:picLocks noChangeAspect="1"/>
          </p:cNvPicPr>
          <p:nvPr/>
        </p:nvPicPr>
        <p:blipFill>
          <a:blip r:embed="rId2"/>
          <a:stretch>
            <a:fillRect/>
          </a:stretch>
        </p:blipFill>
        <p:spPr>
          <a:xfrm>
            <a:off x="0" y="0"/>
            <a:ext cx="9144000" cy="5143500"/>
          </a:xfrm>
          <a:prstGeom prst="rect">
            <a:avLst/>
          </a:prstGeom>
        </p:spPr>
      </p:pic>
      <p:pic>
        <p:nvPicPr>
          <p:cNvPr id="7" name="Picture 6">
            <a:extLst>
              <a:ext uri="{FF2B5EF4-FFF2-40B4-BE49-F238E27FC236}">
                <a16:creationId xmlns:a16="http://schemas.microsoft.com/office/drawing/2014/main" id="{D20ED5DB-D6E9-A677-1ED6-E1112F3279EA}"/>
              </a:ext>
            </a:extLst>
          </p:cNvPr>
          <p:cNvPicPr>
            <a:picLocks noChangeAspect="1"/>
          </p:cNvPicPr>
          <p:nvPr/>
        </p:nvPicPr>
        <p:blipFill rotWithShape="1">
          <a:blip r:embed="rId2"/>
          <a:srcRect l="1469" t="7715" r="78446" b="80370"/>
          <a:stretch/>
        </p:blipFill>
        <p:spPr>
          <a:xfrm>
            <a:off x="0" y="0"/>
            <a:ext cx="1836549" cy="612871"/>
          </a:xfrm>
          <a:prstGeom prst="rect">
            <a:avLst/>
          </a:prstGeom>
        </p:spPr>
      </p:pic>
      <p:sp>
        <p:nvSpPr>
          <p:cNvPr id="4" name="Date Placeholder 3">
            <a:extLst>
              <a:ext uri="{FF2B5EF4-FFF2-40B4-BE49-F238E27FC236}">
                <a16:creationId xmlns:a16="http://schemas.microsoft.com/office/drawing/2014/main" id="{58C688E5-532B-3324-E23A-14D14BD35685}"/>
              </a:ext>
            </a:extLst>
          </p:cNvPr>
          <p:cNvSpPr>
            <a:spLocks noGrp="1"/>
          </p:cNvSpPr>
          <p:nvPr>
            <p:ph type="dt" sz="half" idx="10"/>
          </p:nvPr>
        </p:nvSpPr>
        <p:spPr/>
        <p:txBody>
          <a:bodyPr/>
          <a:lstStyle/>
          <a:p>
            <a:fld id="{C5DDFC06-336A-463A-92CA-C9FA520B92E5}" type="datetime1">
              <a:rPr lang="en-US" smtClean="0"/>
              <a:t>2/2/2023</a:t>
            </a:fld>
            <a:endParaRPr lang="en-US"/>
          </a:p>
        </p:txBody>
      </p:sp>
      <p:sp>
        <p:nvSpPr>
          <p:cNvPr id="6" name="Footer Placeholder 5">
            <a:extLst>
              <a:ext uri="{FF2B5EF4-FFF2-40B4-BE49-F238E27FC236}">
                <a16:creationId xmlns:a16="http://schemas.microsoft.com/office/drawing/2014/main" id="{6AAABE2C-1CFE-FE06-BADD-57E6B839A3DC}"/>
              </a:ext>
            </a:extLst>
          </p:cNvPr>
          <p:cNvSpPr>
            <a:spLocks noGrp="1"/>
          </p:cNvSpPr>
          <p:nvPr>
            <p:ph type="ftr" sz="quarter" idx="11"/>
          </p:nvPr>
        </p:nvSpPr>
        <p:spPr/>
        <p:txBody>
          <a:bodyPr/>
          <a:lstStyle/>
          <a:p>
            <a:r>
              <a:rPr lang="en-US"/>
              <a:t>Introduction to NoSQL</a:t>
            </a:r>
          </a:p>
        </p:txBody>
      </p:sp>
      <p:sp>
        <p:nvSpPr>
          <p:cNvPr id="8" name="Slide Number Placeholder 7">
            <a:extLst>
              <a:ext uri="{FF2B5EF4-FFF2-40B4-BE49-F238E27FC236}">
                <a16:creationId xmlns:a16="http://schemas.microsoft.com/office/drawing/2014/main" id="{5954F39C-8345-3D9E-1E15-21C47A304B31}"/>
              </a:ext>
            </a:extLst>
          </p:cNvPr>
          <p:cNvSpPr>
            <a:spLocks noGrp="1"/>
          </p:cNvSpPr>
          <p:nvPr>
            <p:ph type="sldNum" sz="quarter" idx="12"/>
          </p:nvPr>
        </p:nvSpPr>
        <p:spPr/>
        <p:txBody>
          <a:bodyPr/>
          <a:lstStyle/>
          <a:p>
            <a:fld id="{B82CCC60-E8CD-4174-8B1A-7DF615B22EEF}" type="slidenum">
              <a:rPr lang="en-US" smtClean="0"/>
              <a:pPr/>
              <a:t>9</a:t>
            </a:fld>
            <a:endParaRPr lang="en-US"/>
          </a:p>
        </p:txBody>
      </p:sp>
    </p:spTree>
    <p:extLst>
      <p:ext uri="{BB962C8B-B14F-4D97-AF65-F5344CB8AC3E}">
        <p14:creationId xmlns:p14="http://schemas.microsoft.com/office/powerpoint/2010/main" val="27520899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2842</Words>
  <Application>Microsoft Office PowerPoint</Application>
  <PresentationFormat>On-screen Show (16:9)</PresentationFormat>
  <Paragraphs>437</Paragraphs>
  <Slides>46</Slides>
  <Notes>11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46</vt:i4>
      </vt:variant>
    </vt:vector>
  </HeadingPairs>
  <TitlesOfParts>
    <vt:vector size="58" baseType="lpstr">
      <vt:lpstr>Arial</vt:lpstr>
      <vt:lpstr>Calibri</vt:lpstr>
      <vt:lpstr>Cambria</vt:lpstr>
      <vt:lpstr>Century Schoolbook</vt:lpstr>
      <vt:lpstr>euclid_circular_a</vt:lpstr>
      <vt:lpstr>IBM Plex Sans</vt:lpstr>
      <vt:lpstr>Montserrat</vt:lpstr>
      <vt:lpstr>Nunito Sans</vt:lpstr>
      <vt:lpstr>Open Sans</vt:lpstr>
      <vt:lpstr>Times New Roman</vt:lpstr>
      <vt:lpstr>Wingdings</vt:lpstr>
      <vt:lpstr>Office Theme</vt:lpstr>
      <vt:lpstr>Introduction To NoSQL</vt:lpstr>
      <vt:lpstr>Agenda</vt:lpstr>
      <vt:lpstr>PowerPoint Presentation</vt:lpstr>
      <vt:lpstr>History of NoSQL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NoSQL…?</vt:lpstr>
      <vt:lpstr>PowerPoint Presentation</vt:lpstr>
      <vt:lpstr>PowerPoint Presentation</vt:lpstr>
      <vt:lpstr>PowerPoint Presentation</vt:lpstr>
      <vt:lpstr>Understand the structure of NoSQL </vt:lpstr>
      <vt:lpstr>PowerPoint Presentation</vt:lpstr>
      <vt:lpstr>PowerPoint Presentation</vt:lpstr>
      <vt:lpstr>Type &amp; Example of NoSQL</vt:lpstr>
      <vt:lpstr>PowerPoint Presentation</vt:lpstr>
      <vt:lpstr>PowerPoint Presentation</vt:lpstr>
      <vt:lpstr>PowerPoint Presentation</vt:lpstr>
      <vt:lpstr>Popular Database names</vt:lpstr>
      <vt:lpstr>PowerPoint Presentation</vt:lpstr>
      <vt:lpstr>NoSQL Use Cases</vt:lpstr>
      <vt:lpstr>PowerPoint Presentation</vt:lpstr>
      <vt:lpstr>PowerPoint Presentation</vt:lpstr>
      <vt:lpstr>Pron’s of NoSQL</vt:lpstr>
      <vt:lpstr>Con’s of NoSQL</vt:lpstr>
      <vt:lpstr>Why Should we Use NoSQL Database?</vt:lpstr>
      <vt:lpstr>Critical Differences Between SQL and NoSQL</vt:lpstr>
      <vt:lpstr>Conclusion: Choosing Better Structure</vt:lpstr>
      <vt:lpstr>Now time to demonstrate  mongoDB &amp; Neo4j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This Is My WordPress Blog</vt:lpstr>
      <vt:lpstr>PowerPoint Presentation</vt:lpstr>
      <vt:lpstr>  Thank You Question &amp; Answer https://drronakpanchal.wordpress.com/ +919898257016 dr.ronak.k.Panchal@gmail.com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2023-02-02T05:30:23Z</dcterms:modified>
</cp:coreProperties>
</file>